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8" r:id="rId2"/>
    <p:sldId id="269" r:id="rId3"/>
    <p:sldId id="270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23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逗号分隔值文件的操作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/>
              <a:t>c</a:t>
            </a:r>
            <a:r>
              <a:rPr lang="en-US" altLang="zh-CN" sz="2400" dirty="0" smtClean="0"/>
              <a:t>sv</a:t>
            </a:r>
            <a:r>
              <a:rPr lang="zh-CN" altLang="en-US" sz="2400" dirty="0" smtClean="0"/>
              <a:t>文件用逗号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,</a:t>
            </a:r>
            <a:r>
              <a:rPr lang="zh-CN" altLang="en-US" sz="2400" dirty="0" smtClean="0"/>
              <a:t> 作为</a:t>
            </a:r>
            <a:r>
              <a:rPr lang="zh-CN" altLang="en-US" sz="2400" dirty="0"/>
              <a:t>分隔符</a:t>
            </a:r>
            <a:endParaRPr lang="en-US" altLang="zh-CN" sz="2400" dirty="0"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4" y="2427303"/>
            <a:ext cx="9117294" cy="39376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逗号分隔值文件的读取</a:t>
            </a:r>
            <a:endParaRPr lang="en-US" altLang="zh-CN" sz="3200" b="1" dirty="0" smtClean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利用</a:t>
            </a:r>
            <a:r>
              <a:rPr lang="en-US" altLang="zh-CN" sz="2400" dirty="0" smtClean="0"/>
              <a:t>Python</a:t>
            </a:r>
            <a:r>
              <a:rPr lang="zh-CN" altLang="en-US" sz="2400" dirty="0" smtClean="0"/>
              <a:t>内置的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csv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模块读取数据</a:t>
            </a:r>
            <a:endParaRPr lang="en-US" altLang="zh-CN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1" y="2300560"/>
            <a:ext cx="10363200" cy="436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逗号分隔值文件的写入</a:t>
            </a:r>
            <a:endParaRPr lang="en-US" altLang="zh-CN" sz="3200" b="1" dirty="0" smtClean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引入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csv</a:t>
            </a:r>
            <a:r>
              <a:rPr lang="zh-CN" altLang="en-US" sz="2400" dirty="0" smtClean="0"/>
              <a:t> 模块</a:t>
            </a:r>
            <a:r>
              <a:rPr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open()</a:t>
            </a:r>
            <a:r>
              <a:rPr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打开文件，使用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csv.writer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作为</a:t>
            </a:r>
            <a:r>
              <a:rPr lang="zh-CN" altLang="en-US" sz="2400" dirty="0"/>
              <a:t>写</a:t>
            </a:r>
            <a:r>
              <a:rPr lang="zh-CN" altLang="en-US" sz="2400" dirty="0" smtClean="0"/>
              <a:t>入器，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writerow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/>
              <a:t> 方法</a:t>
            </a:r>
            <a:r>
              <a:rPr lang="zh-CN" altLang="en-US" sz="2400" dirty="0"/>
              <a:t>逐行写入</a:t>
            </a:r>
            <a:endParaRPr lang="en-US" altLang="zh-CN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781300"/>
            <a:ext cx="6261100" cy="4076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976" y="5858408"/>
            <a:ext cx="7924800" cy="6858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57</Words>
  <Application>Microsoft Office PowerPoint</Application>
  <PresentationFormat>自定义</PresentationFormat>
  <Paragraphs>9</Paragraphs>
  <Slides>3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2018-03-13T06:13:00Z</dcterms:created>
  <dcterms:modified xsi:type="dcterms:W3CDTF">2020-01-11T03:17:29Z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