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8" r:id="rId2"/>
    <p:sldId id="269" r:id="rId3"/>
    <p:sldId id="270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EA3A8-656C-450F-A8F7-128E745C465C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129-0EFF-4EBA-B879-7097D587646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23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EDEF-F187-4448-8056-081C8DBC00F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2478-3283-42C3-BF63-913A2FDF2C0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逗号分隔值文件的操作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dirty="0"/>
              <a:t>c</a:t>
            </a:r>
            <a:r>
              <a:rPr lang="en-US" altLang="zh-CN" sz="2400" dirty="0" smtClean="0"/>
              <a:t>sv</a:t>
            </a:r>
            <a:r>
              <a:rPr lang="zh-CN" altLang="en-US" sz="2400" dirty="0" smtClean="0"/>
              <a:t>文件用逗号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,</a:t>
            </a:r>
            <a:r>
              <a:rPr lang="zh-CN" altLang="en-US" sz="2400" dirty="0" smtClean="0"/>
              <a:t> 作为</a:t>
            </a:r>
            <a:r>
              <a:rPr lang="zh-CN" altLang="en-US" sz="2400" dirty="0"/>
              <a:t>分隔符</a:t>
            </a:r>
            <a:endParaRPr lang="en-US" altLang="zh-CN" sz="2400" dirty="0"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14" y="2427303"/>
            <a:ext cx="9117294" cy="39376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逗号分隔值文件的读取</a:t>
            </a:r>
            <a:endParaRPr lang="en-US" altLang="zh-CN" sz="3200" b="1" dirty="0" smtClean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利用</a:t>
            </a:r>
            <a:r>
              <a:rPr lang="en-US" altLang="zh-CN" sz="2400" dirty="0" smtClean="0"/>
              <a:t>Python</a:t>
            </a:r>
            <a:r>
              <a:rPr lang="zh-CN" altLang="en-US" sz="2400" dirty="0" smtClean="0"/>
              <a:t>内置的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csv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模块读取数据</a:t>
            </a:r>
            <a:endParaRPr lang="en-US" altLang="zh-CN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01" y="2300560"/>
            <a:ext cx="10363200" cy="4368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逗号分隔值文件的写入</a:t>
            </a:r>
            <a:endParaRPr lang="en-US" altLang="zh-CN" sz="3200" b="1" dirty="0" smtClean="0">
              <a:solidFill>
                <a:srgbClr val="942124"/>
              </a:solidFill>
              <a:cs typeface="+mn-cs"/>
            </a:endParaRP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内容占位符 1"/>
          <p:cNvSpPr txBox="1"/>
          <p:nvPr/>
        </p:nvSpPr>
        <p:spPr>
          <a:xfrm>
            <a:off x="651114" y="1556792"/>
            <a:ext cx="11061510" cy="9289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 smtClean="0"/>
              <a:t>引入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csv</a:t>
            </a:r>
            <a:r>
              <a:rPr lang="zh-CN" altLang="en-US" sz="2400" dirty="0" smtClean="0"/>
              <a:t> 模块</a:t>
            </a:r>
            <a:r>
              <a:rPr lang="zh-CN" altLang="en-US" sz="2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open()</a:t>
            </a:r>
            <a:r>
              <a:rPr lang="zh-CN" altLang="en-US" sz="2400" dirty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打开文件，使用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csv.writer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400" dirty="0" smtClean="0"/>
              <a:t>作为</a:t>
            </a:r>
            <a:r>
              <a:rPr lang="zh-CN" altLang="en-US" sz="2400" dirty="0"/>
              <a:t>写</a:t>
            </a:r>
            <a:r>
              <a:rPr lang="zh-CN" altLang="en-US" sz="2400" dirty="0" smtClean="0"/>
              <a:t>入器，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>
                <a:latin typeface="Monaco" charset="0"/>
                <a:ea typeface="Monaco" charset="0"/>
                <a:cs typeface="Monaco" charset="0"/>
              </a:rPr>
              <a:t>writerow</a:t>
            </a:r>
            <a:r>
              <a:rPr lang="en-US" altLang="zh-CN" sz="2400" dirty="0" smtClean="0">
                <a:latin typeface="Monaco" charset="0"/>
                <a:ea typeface="Monaco" charset="0"/>
                <a:cs typeface="Monaco" charset="0"/>
              </a:rPr>
              <a:t>()</a:t>
            </a:r>
            <a:r>
              <a:rPr lang="zh-CN" altLang="en-US" sz="2400" dirty="0" smtClean="0"/>
              <a:t> 方法</a:t>
            </a:r>
            <a:r>
              <a:rPr lang="zh-CN" altLang="en-US" sz="2400" dirty="0"/>
              <a:t>逐行写入</a:t>
            </a:r>
            <a:endParaRPr lang="en-US" altLang="zh-CN" sz="2400" dirty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781300"/>
            <a:ext cx="6261100" cy="40767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9976" y="5858408"/>
            <a:ext cx="7924800" cy="68580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57</Words>
  <Application>Microsoft Office PowerPoint</Application>
  <PresentationFormat>自定义</PresentationFormat>
  <Paragraphs>9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11</cp:revision>
  <dcterms:created xsi:type="dcterms:W3CDTF">2018-03-13T06:13:00Z</dcterms:created>
  <dcterms:modified xsi:type="dcterms:W3CDTF">2020-01-11T03:17:29Z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