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08" y="-1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2020-01-14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2020-01-14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2800" b="1" dirty="0">
                <a:solidFill>
                  <a:srgbClr val="FF0000"/>
                </a:solidFill>
              </a:rPr>
              <a:t>3.1.3</a:t>
            </a:r>
            <a:r>
              <a:rPr lang="zh-CN" altLang="zh-CN" sz="2800" b="1" dirty="0">
                <a:solidFill>
                  <a:srgbClr val="FF0000"/>
                </a:solidFill>
              </a:rPr>
              <a:t>输入</a:t>
            </a:r>
            <a:r>
              <a:rPr lang="zh-CN" altLang="zh-CN" sz="2800" dirty="0">
                <a:solidFill>
                  <a:srgbClr val="FF0000"/>
                </a:solidFill>
              </a:rPr>
              <a:t/>
            </a:r>
            <a:br>
              <a:rPr lang="zh-CN" altLang="zh-CN" sz="2800" dirty="0">
                <a:solidFill>
                  <a:srgbClr val="FF0000"/>
                </a:solidFill>
              </a:rPr>
            </a:br>
            <a:endParaRPr lang="zh-CN" altLang="en-US" sz="2800" dirty="0">
              <a:solidFill>
                <a:srgbClr val="FF0000"/>
              </a:solidFill>
            </a:endParaRPr>
          </a:p>
        </p:txBody>
      </p:sp>
      <p:sp>
        <p:nvSpPr>
          <p:cNvPr id="4" name="矩形 3"/>
          <p:cNvSpPr/>
          <p:nvPr/>
        </p:nvSpPr>
        <p:spPr>
          <a:xfrm>
            <a:off x="1019484" y="1268760"/>
            <a:ext cx="7488832" cy="1754326"/>
          </a:xfrm>
          <a:prstGeom prst="rect">
            <a:avLst/>
          </a:prstGeom>
        </p:spPr>
        <p:txBody>
          <a:bodyPr wrap="square">
            <a:spAutoFit/>
          </a:bodyPr>
          <a:lstStyle/>
          <a:p>
            <a:pPr indent="457200">
              <a:lnSpc>
                <a:spcPct val="150000"/>
              </a:lnSpc>
            </a:pPr>
            <a:r>
              <a:rPr lang="en-US" altLang="zh-CN" dirty="0"/>
              <a:t>Python</a:t>
            </a:r>
            <a:r>
              <a:rPr lang="zh-CN" altLang="zh-CN" dirty="0"/>
              <a:t>提供了</a:t>
            </a:r>
            <a:r>
              <a:rPr lang="en-US" altLang="zh-CN" dirty="0"/>
              <a:t> input() </a:t>
            </a:r>
            <a:r>
              <a:rPr lang="zh-CN" altLang="zh-CN" dirty="0"/>
              <a:t>内置函数从标准输入读入一行文本，默认的标准输入是键盘。</a:t>
            </a:r>
            <a:r>
              <a:rPr lang="en-US" altLang="zh-CN" dirty="0"/>
              <a:t>input()</a:t>
            </a:r>
            <a:r>
              <a:rPr lang="zh-CN" altLang="zh-CN" dirty="0"/>
              <a:t>也可以接收一个</a:t>
            </a:r>
            <a:r>
              <a:rPr lang="en-US" altLang="zh-CN" dirty="0"/>
              <a:t>Python</a:t>
            </a:r>
            <a:r>
              <a:rPr lang="zh-CN" altLang="zh-CN" dirty="0"/>
              <a:t>表达式作为输入，并返回运算结果。计算机获取用户输入的信息，并以字符串的类型存储在变量中以便后续对这个信息进行调用和处理。</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356992"/>
            <a:ext cx="8208912" cy="1275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矩形 4"/>
          <p:cNvSpPr/>
          <p:nvPr/>
        </p:nvSpPr>
        <p:spPr>
          <a:xfrm>
            <a:off x="611560" y="4797152"/>
            <a:ext cx="1800493" cy="369332"/>
          </a:xfrm>
          <a:prstGeom prst="rect">
            <a:avLst/>
          </a:prstGeom>
        </p:spPr>
        <p:txBody>
          <a:bodyPr wrap="none">
            <a:spAutoFit/>
          </a:bodyPr>
          <a:lstStyle/>
          <a:p>
            <a:r>
              <a:rPr lang="zh-CN" altLang="en-US" dirty="0"/>
              <a:t>输出结果</a:t>
            </a:r>
            <a:r>
              <a:rPr lang="zh-CN" altLang="en-US" dirty="0" smtClean="0"/>
              <a:t>如下：</a:t>
            </a:r>
            <a:endParaRPr lang="zh-CN" altLang="en-US"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576" y="5373216"/>
            <a:ext cx="7488834"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矩形 6"/>
          <p:cNvSpPr/>
          <p:nvPr/>
        </p:nvSpPr>
        <p:spPr>
          <a:xfrm>
            <a:off x="9273" y="332656"/>
            <a:ext cx="670013"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3200">
              <a:solidFill>
                <a:prstClr val="white"/>
              </a:solidFill>
            </a:endParaRPr>
          </a:p>
        </p:txBody>
      </p:sp>
    </p:spTree>
    <p:extLst>
      <p:ext uri="{BB962C8B-B14F-4D97-AF65-F5344CB8AC3E}">
        <p14:creationId xmlns:p14="http://schemas.microsoft.com/office/powerpoint/2010/main" val="277700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2800" b="1" dirty="0">
                <a:solidFill>
                  <a:srgbClr val="FF0000"/>
                </a:solidFill>
              </a:rPr>
              <a:t>3.1.2</a:t>
            </a:r>
            <a:r>
              <a:rPr lang="zh-CN" altLang="zh-CN" sz="2800" b="1" dirty="0">
                <a:solidFill>
                  <a:srgbClr val="FF0000"/>
                </a:solidFill>
              </a:rPr>
              <a:t>输出</a:t>
            </a:r>
            <a:r>
              <a:rPr lang="zh-CN" altLang="zh-CN" sz="2800" dirty="0">
                <a:solidFill>
                  <a:srgbClr val="FF0000"/>
                </a:solidFill>
              </a:rPr>
              <a:t/>
            </a:r>
            <a:br>
              <a:rPr lang="zh-CN" altLang="zh-CN" sz="2800" dirty="0">
                <a:solidFill>
                  <a:srgbClr val="FF0000"/>
                </a:solidFill>
              </a:rPr>
            </a:br>
            <a:endParaRPr lang="zh-CN" altLang="en-US" sz="2800" dirty="0">
              <a:solidFill>
                <a:srgbClr val="FF0000"/>
              </a:solidFill>
            </a:endParaRPr>
          </a:p>
        </p:txBody>
      </p:sp>
      <p:sp>
        <p:nvSpPr>
          <p:cNvPr id="4" name="矩形 3"/>
          <p:cNvSpPr/>
          <p:nvPr/>
        </p:nvSpPr>
        <p:spPr>
          <a:xfrm>
            <a:off x="755576" y="1484784"/>
            <a:ext cx="7704856" cy="1754326"/>
          </a:xfrm>
          <a:prstGeom prst="rect">
            <a:avLst/>
          </a:prstGeom>
        </p:spPr>
        <p:txBody>
          <a:bodyPr wrap="square">
            <a:spAutoFit/>
          </a:bodyPr>
          <a:lstStyle/>
          <a:p>
            <a:pPr indent="457200">
              <a:lnSpc>
                <a:spcPct val="150000"/>
              </a:lnSpc>
            </a:pPr>
            <a:r>
              <a:rPr lang="en-US" altLang="zh-CN" dirty="0"/>
              <a:t>Python</a:t>
            </a:r>
            <a:r>
              <a:rPr lang="zh-CN" altLang="zh-CN" dirty="0"/>
              <a:t>有多种输出的方式，一种是表达式的方式，另一种是</a:t>
            </a:r>
            <a:r>
              <a:rPr lang="en-US" altLang="zh-CN" dirty="0"/>
              <a:t>print()</a:t>
            </a:r>
            <a:r>
              <a:rPr lang="zh-CN" altLang="zh-CN" dirty="0"/>
              <a:t>函数，还有一种是使用文件的</a:t>
            </a:r>
            <a:r>
              <a:rPr lang="en-US" altLang="zh-CN" dirty="0"/>
              <a:t>write()</a:t>
            </a:r>
            <a:r>
              <a:rPr lang="zh-CN" altLang="zh-CN" dirty="0"/>
              <a:t>方法，可以使用</a:t>
            </a:r>
            <a:r>
              <a:rPr lang="en-US" altLang="zh-CN" dirty="0" err="1"/>
              <a:t>str.format</a:t>
            </a:r>
            <a:r>
              <a:rPr lang="en-US" altLang="zh-CN" dirty="0"/>
              <a:t>()</a:t>
            </a:r>
            <a:r>
              <a:rPr lang="zh-CN" altLang="zh-CN" dirty="0"/>
              <a:t>函数进行格式美化。</a:t>
            </a:r>
          </a:p>
          <a:p>
            <a:pPr indent="457200">
              <a:lnSpc>
                <a:spcPct val="150000"/>
              </a:lnSpc>
            </a:pPr>
            <a:r>
              <a:rPr lang="zh-CN" altLang="zh-CN" dirty="0"/>
              <a:t>（</a:t>
            </a:r>
            <a:r>
              <a:rPr lang="en-US" altLang="zh-CN" dirty="0"/>
              <a:t>1</a:t>
            </a:r>
            <a:r>
              <a:rPr lang="zh-CN" altLang="zh-CN" dirty="0"/>
              <a:t>）</a:t>
            </a:r>
            <a:r>
              <a:rPr lang="en-US" altLang="zh-CN" dirty="0"/>
              <a:t>print</a:t>
            </a:r>
            <a:r>
              <a:rPr lang="zh-CN" altLang="zh-CN" dirty="0"/>
              <a:t>（）的可选参数：</a:t>
            </a:r>
            <a:r>
              <a:rPr lang="en-US" altLang="zh-CN" dirty="0" err="1"/>
              <a:t>sep</a:t>
            </a:r>
            <a:r>
              <a:rPr lang="zh-CN" altLang="zh-CN" dirty="0"/>
              <a:t>。</a:t>
            </a:r>
          </a:p>
          <a:p>
            <a:pPr indent="457200">
              <a:lnSpc>
                <a:spcPct val="150000"/>
              </a:lnSpc>
            </a:pPr>
            <a:r>
              <a:rPr lang="zh-CN" altLang="zh-CN" dirty="0"/>
              <a:t>（</a:t>
            </a:r>
            <a:r>
              <a:rPr lang="en-US" altLang="zh-CN" dirty="0"/>
              <a:t>2</a:t>
            </a:r>
            <a:r>
              <a:rPr lang="zh-CN" altLang="zh-CN" dirty="0"/>
              <a:t>）</a:t>
            </a:r>
            <a:r>
              <a:rPr lang="en-US" altLang="zh-CN" dirty="0"/>
              <a:t>print</a:t>
            </a:r>
            <a:r>
              <a:rPr lang="zh-CN" altLang="zh-CN" dirty="0"/>
              <a:t>（）的可选参数：</a:t>
            </a:r>
            <a:r>
              <a:rPr lang="en-US" altLang="zh-CN" dirty="0"/>
              <a:t>end</a:t>
            </a:r>
            <a:r>
              <a:rPr lang="zh-CN" altLang="zh-CN" dirty="0"/>
              <a:t>。</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501008"/>
            <a:ext cx="7327130"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5157192"/>
            <a:ext cx="7133430"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矩形 5"/>
          <p:cNvSpPr/>
          <p:nvPr/>
        </p:nvSpPr>
        <p:spPr>
          <a:xfrm>
            <a:off x="45352" y="332656"/>
            <a:ext cx="670013"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3200">
              <a:solidFill>
                <a:prstClr val="white"/>
              </a:solidFill>
            </a:endParaRPr>
          </a:p>
        </p:txBody>
      </p:sp>
    </p:spTree>
    <p:extLst>
      <p:ext uri="{BB962C8B-B14F-4D97-AF65-F5344CB8AC3E}">
        <p14:creationId xmlns:p14="http://schemas.microsoft.com/office/powerpoint/2010/main" val="2521145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059832" y="764704"/>
            <a:ext cx="3810659" cy="523220"/>
          </a:xfrm>
          <a:prstGeom prst="rect">
            <a:avLst/>
          </a:prstGeom>
        </p:spPr>
        <p:txBody>
          <a:bodyPr wrap="none">
            <a:spAutoFit/>
          </a:bodyPr>
          <a:lstStyle/>
          <a:p>
            <a:r>
              <a:rPr lang="en-US" altLang="zh-CN" sz="2800" b="1" dirty="0">
                <a:solidFill>
                  <a:srgbClr val="FF0000"/>
                </a:solidFill>
              </a:rPr>
              <a:t>3.1.3</a:t>
            </a:r>
            <a:r>
              <a:rPr lang="zh-CN" altLang="zh-CN" sz="2800" b="1" dirty="0">
                <a:solidFill>
                  <a:srgbClr val="FF0000"/>
                </a:solidFill>
              </a:rPr>
              <a:t>函数的输入和输出</a:t>
            </a:r>
            <a:endParaRPr lang="zh-CN" altLang="zh-CN" sz="2800" dirty="0">
              <a:solidFill>
                <a:srgbClr val="FF0000"/>
              </a:solidFill>
            </a:endParaRPr>
          </a:p>
        </p:txBody>
      </p:sp>
      <p:sp>
        <p:nvSpPr>
          <p:cNvPr id="5" name="矩形 4"/>
          <p:cNvSpPr/>
          <p:nvPr/>
        </p:nvSpPr>
        <p:spPr>
          <a:xfrm>
            <a:off x="1043608" y="1844824"/>
            <a:ext cx="7056784" cy="2169825"/>
          </a:xfrm>
          <a:prstGeom prst="rect">
            <a:avLst/>
          </a:prstGeom>
        </p:spPr>
        <p:txBody>
          <a:bodyPr wrap="square">
            <a:spAutoFit/>
          </a:bodyPr>
          <a:lstStyle/>
          <a:p>
            <a:pPr indent="457200">
              <a:lnSpc>
                <a:spcPct val="150000"/>
              </a:lnSpc>
            </a:pPr>
            <a:r>
              <a:rPr lang="zh-CN" altLang="zh-CN" dirty="0"/>
              <a:t>数学的函数从集合上被解释成映射，它是值的一种特定变换。在编程世界里，函数有类似功能：返回值</a:t>
            </a:r>
            <a:r>
              <a:rPr lang="en-US" altLang="zh-CN" dirty="0"/>
              <a:t> = </a:t>
            </a:r>
            <a:r>
              <a:rPr lang="zh-CN" altLang="zh-CN" dirty="0"/>
              <a:t>函数名</a:t>
            </a:r>
            <a:r>
              <a:rPr lang="en-US" altLang="zh-CN" dirty="0"/>
              <a:t>(</a:t>
            </a:r>
            <a:r>
              <a:rPr lang="zh-CN" altLang="zh-CN" dirty="0"/>
              <a:t>参数</a:t>
            </a:r>
            <a:r>
              <a:rPr lang="en-US" altLang="zh-CN" dirty="0"/>
              <a:t>1</a:t>
            </a:r>
            <a:r>
              <a:rPr lang="zh-CN" altLang="zh-CN" dirty="0"/>
              <a:t>，参数</a:t>
            </a:r>
            <a:r>
              <a:rPr lang="en-US" altLang="zh-CN" dirty="0"/>
              <a:t>2</a:t>
            </a:r>
            <a:r>
              <a:rPr lang="zh-CN" altLang="zh-CN" dirty="0"/>
              <a:t>，</a:t>
            </a:r>
            <a:r>
              <a:rPr lang="en-US" altLang="zh-CN" dirty="0"/>
              <a:t>…)</a:t>
            </a:r>
            <a:r>
              <a:rPr lang="zh-CN" altLang="zh-CN" dirty="0"/>
              <a:t>，这可以看成将一系列的参数进行某种运算，再把得到的结果返回保存。有时候，编程里的函数有过程性，即在</a:t>
            </a:r>
            <a:r>
              <a:rPr lang="en-US" altLang="zh-CN" dirty="0"/>
              <a:t>“</a:t>
            </a:r>
            <a:r>
              <a:rPr lang="zh-CN" altLang="zh-CN" dirty="0"/>
              <a:t>加工数据</a:t>
            </a:r>
            <a:r>
              <a:rPr lang="en-US" altLang="zh-CN" dirty="0"/>
              <a:t>”</a:t>
            </a:r>
            <a:r>
              <a:rPr lang="zh-CN" altLang="zh-CN" dirty="0"/>
              <a:t>的同时，能对外界的数据进行操作，也能中途进行输入和输出等。</a:t>
            </a:r>
          </a:p>
        </p:txBody>
      </p:sp>
      <p:sp>
        <p:nvSpPr>
          <p:cNvPr id="6" name="矩形 5"/>
          <p:cNvSpPr/>
          <p:nvPr/>
        </p:nvSpPr>
        <p:spPr>
          <a:xfrm>
            <a:off x="0" y="689622"/>
            <a:ext cx="670013"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3200">
              <a:solidFill>
                <a:prstClr val="white"/>
              </a:solidFill>
            </a:endParaRPr>
          </a:p>
        </p:txBody>
      </p:sp>
    </p:spTree>
    <p:extLst>
      <p:ext uri="{BB962C8B-B14F-4D97-AF65-F5344CB8AC3E}">
        <p14:creationId xmlns:p14="http://schemas.microsoft.com/office/powerpoint/2010/main" val="344333583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241</Words>
  <Application>Microsoft Office PowerPoint</Application>
  <PresentationFormat>全屏显示(4:3)</PresentationFormat>
  <Paragraphs>9</Paragraphs>
  <Slides>3</Slides>
  <Notes>0</Notes>
  <HiddenSlides>0</HiddenSlides>
  <MMClips>0</MMClips>
  <ScaleCrop>false</ScaleCrop>
  <HeadingPairs>
    <vt:vector size="4" baseType="variant">
      <vt:variant>
        <vt:lpstr>主题</vt:lpstr>
      </vt:variant>
      <vt:variant>
        <vt:i4>1</vt:i4>
      </vt:variant>
      <vt:variant>
        <vt:lpstr>幻灯片标题</vt:lpstr>
      </vt:variant>
      <vt:variant>
        <vt:i4>3</vt:i4>
      </vt:variant>
    </vt:vector>
  </HeadingPairs>
  <TitlesOfParts>
    <vt:vector size="4" baseType="lpstr">
      <vt:lpstr>Office 主题</vt:lpstr>
      <vt:lpstr>3.1.3输入 </vt:lpstr>
      <vt:lpstr>3.1.2输出 </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3.1.3输入 </dc:title>
  <dc:creator>Administrator</dc:creator>
  <cp:lastModifiedBy>陈艳宁</cp:lastModifiedBy>
  <cp:revision>4</cp:revision>
  <dcterms:created xsi:type="dcterms:W3CDTF">2020-01-11T02:51:36Z</dcterms:created>
  <dcterms:modified xsi:type="dcterms:W3CDTF">2020-01-14T02:12:34Z</dcterms:modified>
</cp:coreProperties>
</file>