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8" r:id="rId2"/>
    <p:sldId id="279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324" autoAdjust="0"/>
  </p:normalViewPr>
  <p:slideViewPr>
    <p:cSldViewPr snapToGrid="0">
      <p:cViewPr varScale="1">
        <p:scale>
          <a:sx n="67" d="100"/>
          <a:sy n="67" d="100"/>
        </p:scale>
        <p:origin x="-126" y="-3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1D2BE4-4D1E-424D-88EC-7157C8FD38F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D6ACC2-619F-44C3-8B45-610B78107E5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7186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7089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CN" altLang="en-US" dirty="0" smtClean="0"/>
              <a:t>我们通过导入</a:t>
            </a:r>
            <a:r>
              <a:rPr kumimoji="1" lang="en-US" altLang="zh-CN" dirty="0" smtClean="0"/>
              <a:t>Python 2</a:t>
            </a:r>
            <a:r>
              <a:rPr kumimoji="1" lang="zh-CN" altLang="en-US" dirty="0" smtClean="0"/>
              <a:t>内置的</a:t>
            </a:r>
            <a:r>
              <a:rPr kumimoji="1" lang="en-US" altLang="zh-CN" dirty="0" smtClean="0"/>
              <a:t>`__future__`</a:t>
            </a:r>
            <a:r>
              <a:rPr kumimoji="1" lang="zh-CN" altLang="en-US" dirty="0" smtClean="0"/>
              <a:t>模块，来使用</a:t>
            </a:r>
            <a:r>
              <a:rPr kumimoji="1" lang="en-US" altLang="zh-CN" dirty="0" smtClean="0"/>
              <a:t>Python 3</a:t>
            </a:r>
            <a:r>
              <a:rPr kumimoji="1" lang="zh-CN" altLang="en-US" dirty="0" smtClean="0"/>
              <a:t>中一些与</a:t>
            </a:r>
            <a:r>
              <a:rPr kumimoji="1" lang="en-US" altLang="zh-CN" dirty="0" smtClean="0"/>
              <a:t>Python 2</a:t>
            </a:r>
            <a:r>
              <a:rPr kumimoji="1" lang="zh-CN" altLang="en-US" dirty="0" smtClean="0"/>
              <a:t>不兼容的关键字和特性，所以我们想要在</a:t>
            </a:r>
            <a:r>
              <a:rPr kumimoji="1" lang="en-US" altLang="zh-CN" dirty="0" smtClean="0"/>
              <a:t>Python 2</a:t>
            </a:r>
            <a:r>
              <a:rPr kumimoji="1" lang="zh-CN" altLang="en-US" dirty="0" smtClean="0"/>
              <a:t>中表现</a:t>
            </a:r>
            <a:r>
              <a:rPr kumimoji="1" lang="en-US" altLang="zh-CN" dirty="0" smtClean="0"/>
              <a:t>Python 3</a:t>
            </a:r>
            <a:r>
              <a:rPr kumimoji="1" lang="zh-CN" altLang="en-US" dirty="0" smtClean="0"/>
              <a:t>中的整除，就可以通过</a:t>
            </a:r>
            <a:r>
              <a:rPr kumimoji="1" lang="en-US" altLang="zh-CN" dirty="0" smtClean="0"/>
              <a:t>`from __future__ import division`</a:t>
            </a:r>
            <a:r>
              <a:rPr kumimoji="1" lang="zh-CN" altLang="en-US" dirty="0" smtClean="0"/>
              <a:t>实现</a:t>
            </a:r>
            <a:endParaRPr kumimoji="1" lang="en-US" altLang="zh-CN" dirty="0" smtClean="0"/>
          </a:p>
          <a:p>
            <a:endParaRPr kumimoji="1" lang="en-US" altLang="zh-CN" dirty="0" smtClean="0"/>
          </a:p>
          <a:p>
            <a:pPr>
              <a:lnSpc>
                <a:spcPct val="150000"/>
              </a:lnSpc>
            </a:pPr>
            <a:r>
              <a:rPr kumimoji="1" lang="en-US" altLang="zh-CN" sz="1200" dirty="0" smtClean="0"/>
              <a:t>Python 2</a:t>
            </a:r>
            <a:r>
              <a:rPr kumimoji="1" lang="zh-CN" altLang="en-US" sz="1200" dirty="0" smtClean="0"/>
              <a:t>与</a:t>
            </a:r>
            <a:r>
              <a:rPr kumimoji="1" lang="en-US" altLang="zh-CN" sz="1200" dirty="0" smtClean="0"/>
              <a:t>Python 3</a:t>
            </a:r>
            <a:r>
              <a:rPr kumimoji="1" lang="zh-CN" altLang="en-US" sz="1200" dirty="0" smtClean="0"/>
              <a:t>整除上的差异在于第一句，</a:t>
            </a:r>
            <a:r>
              <a:rPr kumimoji="1" lang="en-US" altLang="zh-CN" sz="1200" dirty="0" smtClean="0"/>
              <a:t>Python 2</a:t>
            </a:r>
            <a:r>
              <a:rPr kumimoji="1" lang="zh-CN" altLang="en-US" sz="1200" dirty="0" smtClean="0"/>
              <a:t>中的“</a:t>
            </a:r>
            <a:r>
              <a:rPr kumimoji="1" lang="en-US" altLang="zh-CN" sz="1200" dirty="0" smtClean="0"/>
              <a:t>/</a:t>
            </a:r>
            <a:r>
              <a:rPr kumimoji="1" lang="zh-CN" altLang="en-US" sz="1200" dirty="0" smtClean="0"/>
              <a:t>”与“</a:t>
            </a:r>
            <a:r>
              <a:rPr kumimoji="1" lang="en-US" altLang="zh-CN" sz="1200" dirty="0" smtClean="0"/>
              <a:t>//</a:t>
            </a:r>
            <a:r>
              <a:rPr kumimoji="1" lang="zh-CN" altLang="en-US" sz="1200" dirty="0" smtClean="0"/>
              <a:t>”的效果一样，所以</a:t>
            </a:r>
            <a:r>
              <a:rPr kumimoji="1" lang="en-US" altLang="zh-CN" sz="1200" dirty="0" smtClean="0"/>
              <a:t>Python</a:t>
            </a:r>
            <a:r>
              <a:rPr kumimoji="1" lang="zh-CN" altLang="en-US" sz="1200" dirty="0" smtClean="0"/>
              <a:t>还提供了一个余数运算“</a:t>
            </a:r>
            <a:r>
              <a:rPr kumimoji="1" lang="en-US" altLang="zh-CN" sz="1200" dirty="0" smtClean="0"/>
              <a:t>%</a:t>
            </a:r>
            <a:r>
              <a:rPr kumimoji="1" lang="zh-CN" altLang="en-US" sz="1200" dirty="0" smtClean="0"/>
              <a:t>“。</a:t>
            </a:r>
            <a:endParaRPr kumimoji="1" lang="en-US" altLang="zh-CN" sz="1200" dirty="0" smtClean="0"/>
          </a:p>
          <a:p>
            <a:pPr>
              <a:lnSpc>
                <a:spcPct val="150000"/>
              </a:lnSpc>
            </a:pPr>
            <a:r>
              <a:rPr kumimoji="1" lang="zh-CN" altLang="en-US" sz="1200" dirty="0" smtClean="0"/>
              <a:t>而在</a:t>
            </a:r>
            <a:r>
              <a:rPr kumimoji="1" lang="en-US" altLang="zh-CN" sz="1200" dirty="0" smtClean="0"/>
              <a:t>Python 3</a:t>
            </a:r>
            <a:r>
              <a:rPr kumimoji="1" lang="zh-CN" altLang="en-US" sz="1200" dirty="0" smtClean="0"/>
              <a:t>中的“</a:t>
            </a:r>
            <a:r>
              <a:rPr kumimoji="1" lang="en-US" altLang="zh-CN" sz="1200" dirty="0" smtClean="0"/>
              <a:t>/</a:t>
            </a:r>
            <a:r>
              <a:rPr kumimoji="1" lang="zh-CN" altLang="en-US" sz="1200" dirty="0" smtClean="0"/>
              <a:t>”更接近于我们数学上除法的概念。</a:t>
            </a:r>
            <a:endParaRPr kumimoji="1" lang="en-US" altLang="zh-CN" sz="1200" dirty="0" smtClean="0"/>
          </a:p>
          <a:p>
            <a:endParaRPr kumimoji="1" lang="zh-CN" altLang="en-US" dirty="0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858E6889-349A-49E8-AAE1-A1FB1A7B9723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7864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45D07-5EA4-46B3-AC34-DE79E1D356B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5996E-A3A2-4F7F-81D7-7EA08811E0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051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45D07-5EA4-46B3-AC34-DE79E1D356B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5996E-A3A2-4F7F-81D7-7EA08811E0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2021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45D07-5EA4-46B3-AC34-DE79E1D356B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5996E-A3A2-4F7F-81D7-7EA08811E0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010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45D07-5EA4-46B3-AC34-DE79E1D356B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5996E-A3A2-4F7F-81D7-7EA08811E0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047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45D07-5EA4-46B3-AC34-DE79E1D356B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5996E-A3A2-4F7F-81D7-7EA08811E0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8829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45D07-5EA4-46B3-AC34-DE79E1D356B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5996E-A3A2-4F7F-81D7-7EA08811E0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8734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45D07-5EA4-46B3-AC34-DE79E1D356B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5996E-A3A2-4F7F-81D7-7EA08811E0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195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45D07-5EA4-46B3-AC34-DE79E1D356B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5996E-A3A2-4F7F-81D7-7EA08811E0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6434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45D07-5EA4-46B3-AC34-DE79E1D356B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5996E-A3A2-4F7F-81D7-7EA08811E0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865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45D07-5EA4-46B3-AC34-DE79E1D356B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5996E-A3A2-4F7F-81D7-7EA08811E0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6406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45D07-5EA4-46B3-AC34-DE79E1D356B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5996E-A3A2-4F7F-81D7-7EA08811E0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128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45D07-5EA4-46B3-AC34-DE79E1D356B1}" type="datetimeFigureOut">
              <a:rPr lang="zh-CN" altLang="en-US" smtClean="0"/>
              <a:t>2020-01-11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5996E-A3A2-4F7F-81D7-7EA08811E0E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381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14280" y="1772816"/>
            <a:ext cx="11777720" cy="41764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/>
              <a:t>二元数学运算符</a:t>
            </a:r>
            <a:endParaRPr lang="en-US" altLang="zh-CN" sz="2400" dirty="0" smtClean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720" y="2636912"/>
            <a:ext cx="4489350" cy="3312367"/>
          </a:xfrm>
          <a:prstGeom prst="rect">
            <a:avLst/>
          </a:prstGeom>
        </p:spPr>
      </p:pic>
      <p:sp>
        <p:nvSpPr>
          <p:cNvPr id="10" name="标题 8"/>
          <p:cNvSpPr txBox="1">
            <a:spLocks/>
          </p:cNvSpPr>
          <p:nvPr/>
        </p:nvSpPr>
        <p:spPr>
          <a:xfrm>
            <a:off x="911424" y="579766"/>
            <a:ext cx="10515600" cy="781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cs typeface="+mj-cs"/>
              </a:defRPr>
            </a:lvl1pPr>
          </a:lstStyle>
          <a:p>
            <a:r>
              <a:rPr lang="zh-CN" altLang="en-US" sz="3200" b="1" dirty="0" smtClean="0">
                <a:solidFill>
                  <a:srgbClr val="942124"/>
                </a:solidFill>
                <a:cs typeface="+mn-cs"/>
              </a:rPr>
              <a:t>算术运算符</a:t>
            </a:r>
            <a:endParaRPr lang="zh-CN" altLang="en-US" sz="3200" b="1" dirty="0">
              <a:solidFill>
                <a:srgbClr val="942124"/>
              </a:solidFill>
              <a:cs typeface="+mn-cs"/>
            </a:endParaRPr>
          </a:p>
        </p:txBody>
      </p:sp>
      <p:sp>
        <p:nvSpPr>
          <p:cNvPr id="11" name="矩形 28"/>
          <p:cNvSpPr/>
          <p:nvPr/>
        </p:nvSpPr>
        <p:spPr>
          <a:xfrm>
            <a:off x="-18899" y="671163"/>
            <a:ext cx="670013" cy="598302"/>
          </a:xfrm>
          <a:prstGeom prst="rect">
            <a:avLst/>
          </a:prstGeom>
          <a:solidFill>
            <a:srgbClr val="9421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2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9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14280" y="1772816"/>
            <a:ext cx="11777720" cy="56886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400" dirty="0" smtClean="0"/>
              <a:t>Python </a:t>
            </a:r>
            <a:r>
              <a:rPr kumimoji="1" lang="en-US" altLang="zh-CN" sz="2400" dirty="0"/>
              <a:t>2.x</a:t>
            </a:r>
            <a:r>
              <a:rPr kumimoji="1" lang="zh-CN" altLang="en-US" sz="2400" dirty="0"/>
              <a:t>版本与</a:t>
            </a:r>
            <a:r>
              <a:rPr kumimoji="1" lang="en-US" altLang="zh-CN" sz="2400" dirty="0"/>
              <a:t>Python 3.x</a:t>
            </a:r>
            <a:r>
              <a:rPr kumimoji="1" lang="zh-CN" altLang="en-US" sz="2400" dirty="0"/>
              <a:t>版本（以下简称</a:t>
            </a:r>
            <a:r>
              <a:rPr kumimoji="1" lang="en-US" altLang="zh-CN" sz="2400" dirty="0"/>
              <a:t>Python 2</a:t>
            </a:r>
            <a:r>
              <a:rPr kumimoji="1" lang="zh-CN" altLang="en-US" sz="2400" dirty="0"/>
              <a:t>和</a:t>
            </a:r>
            <a:r>
              <a:rPr kumimoji="1" lang="en-US" altLang="zh-CN" sz="2400" dirty="0"/>
              <a:t>Python 3</a:t>
            </a:r>
            <a:r>
              <a:rPr kumimoji="1" lang="zh-CN" altLang="en-US" sz="2400" dirty="0"/>
              <a:t>）的整除是不同</a:t>
            </a:r>
            <a:r>
              <a:rPr kumimoji="1" lang="zh-CN" altLang="en-US" sz="2400" dirty="0" smtClean="0"/>
              <a:t>的。</a:t>
            </a: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  <a:p>
            <a:pPr>
              <a:lnSpc>
                <a:spcPct val="150000"/>
              </a:lnSpc>
            </a:pPr>
            <a:endParaRPr kumimoji="1" lang="en-US" altLang="zh-CN" sz="2400" dirty="0"/>
          </a:p>
          <a:p>
            <a:pPr>
              <a:lnSpc>
                <a:spcPct val="150000"/>
              </a:lnSpc>
            </a:pPr>
            <a:endParaRPr kumimoji="1" lang="en-US" altLang="zh-CN" sz="2400" dirty="0" smtClean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420" y="3233355"/>
            <a:ext cx="6362700" cy="240030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7928" y="3150805"/>
            <a:ext cx="6438900" cy="256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278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C7EDCC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5409</TotalTime>
  <Words>145</Words>
  <Application>Microsoft Office PowerPoint</Application>
  <PresentationFormat>自定义</PresentationFormat>
  <Paragraphs>11</Paragraphs>
  <Slides>2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3" baseType="lpstr">
      <vt:lpstr>Office 主题​​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byr</dc:creator>
  <cp:lastModifiedBy>陈艳宁</cp:lastModifiedBy>
  <cp:revision>14</cp:revision>
  <dcterms:created xsi:type="dcterms:W3CDTF">2018-03-13T06:41:51Z</dcterms:created>
  <dcterms:modified xsi:type="dcterms:W3CDTF">2020-01-11T01:56:41Z</dcterms:modified>
</cp:coreProperties>
</file>