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8" r:id="rId2"/>
    <p:sldId id="279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24" autoAdjust="0"/>
  </p:normalViewPr>
  <p:slideViewPr>
    <p:cSldViewPr snapToGrid="0">
      <p:cViewPr varScale="1">
        <p:scale>
          <a:sx n="67" d="100"/>
          <a:sy n="67" d="100"/>
        </p:scale>
        <p:origin x="-126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D2BE4-4D1E-424D-88EC-7157C8FD38F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6ACC2-619F-44C3-8B45-610B78107E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7186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7089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我们通过导入</a:t>
            </a:r>
            <a:r>
              <a:rPr kumimoji="1" lang="en-US" altLang="zh-CN" dirty="0" smtClean="0"/>
              <a:t>Python 2</a:t>
            </a:r>
            <a:r>
              <a:rPr kumimoji="1" lang="zh-CN" altLang="en-US" dirty="0" smtClean="0"/>
              <a:t>内置的</a:t>
            </a:r>
            <a:r>
              <a:rPr kumimoji="1" lang="en-US" altLang="zh-CN" dirty="0" smtClean="0"/>
              <a:t>`__future__`</a:t>
            </a:r>
            <a:r>
              <a:rPr kumimoji="1" lang="zh-CN" altLang="en-US" dirty="0" smtClean="0"/>
              <a:t>模块，来使用</a:t>
            </a:r>
            <a:r>
              <a:rPr kumimoji="1" lang="en-US" altLang="zh-CN" dirty="0" smtClean="0"/>
              <a:t>Python 3</a:t>
            </a:r>
            <a:r>
              <a:rPr kumimoji="1" lang="zh-CN" altLang="en-US" dirty="0" smtClean="0"/>
              <a:t>中一些与</a:t>
            </a:r>
            <a:r>
              <a:rPr kumimoji="1" lang="en-US" altLang="zh-CN" dirty="0" smtClean="0"/>
              <a:t>Python 2</a:t>
            </a:r>
            <a:r>
              <a:rPr kumimoji="1" lang="zh-CN" altLang="en-US" dirty="0" smtClean="0"/>
              <a:t>不兼容的关键字和特性，所以我们想要在</a:t>
            </a:r>
            <a:r>
              <a:rPr kumimoji="1" lang="en-US" altLang="zh-CN" dirty="0" smtClean="0"/>
              <a:t>Python 2</a:t>
            </a:r>
            <a:r>
              <a:rPr kumimoji="1" lang="zh-CN" altLang="en-US" dirty="0" smtClean="0"/>
              <a:t>中表现</a:t>
            </a:r>
            <a:r>
              <a:rPr kumimoji="1" lang="en-US" altLang="zh-CN" dirty="0" smtClean="0"/>
              <a:t>Python 3</a:t>
            </a:r>
            <a:r>
              <a:rPr kumimoji="1" lang="zh-CN" altLang="en-US" dirty="0" smtClean="0"/>
              <a:t>中的整除，就可以通过</a:t>
            </a:r>
            <a:r>
              <a:rPr kumimoji="1" lang="en-US" altLang="zh-CN" dirty="0" smtClean="0"/>
              <a:t>`from __future__ import division`</a:t>
            </a:r>
            <a:r>
              <a:rPr kumimoji="1" lang="zh-CN" altLang="en-US" dirty="0" smtClean="0"/>
              <a:t>实现</a:t>
            </a:r>
            <a:endParaRPr kumimoji="1" lang="en-US" altLang="zh-CN" dirty="0" smtClean="0"/>
          </a:p>
          <a:p>
            <a:endParaRPr kumimoji="1" lang="en-US" altLang="zh-CN" dirty="0" smtClean="0"/>
          </a:p>
          <a:p>
            <a:pPr>
              <a:lnSpc>
                <a:spcPct val="150000"/>
              </a:lnSpc>
            </a:pPr>
            <a:r>
              <a:rPr kumimoji="1" lang="en-US" altLang="zh-CN" sz="1200" dirty="0" smtClean="0"/>
              <a:t>Python 2</a:t>
            </a:r>
            <a:r>
              <a:rPr kumimoji="1" lang="zh-CN" altLang="en-US" sz="1200" dirty="0" smtClean="0"/>
              <a:t>与</a:t>
            </a:r>
            <a:r>
              <a:rPr kumimoji="1" lang="en-US" altLang="zh-CN" sz="1200" dirty="0" smtClean="0"/>
              <a:t>Python 3</a:t>
            </a:r>
            <a:r>
              <a:rPr kumimoji="1" lang="zh-CN" altLang="en-US" sz="1200" dirty="0" smtClean="0"/>
              <a:t>整除上的差异在于第一句，</a:t>
            </a:r>
            <a:r>
              <a:rPr kumimoji="1" lang="en-US" altLang="zh-CN" sz="1200" dirty="0" smtClean="0"/>
              <a:t>Python 2</a:t>
            </a:r>
            <a:r>
              <a:rPr kumimoji="1" lang="zh-CN" altLang="en-US" sz="1200" dirty="0" smtClean="0"/>
              <a:t>中的“</a:t>
            </a:r>
            <a:r>
              <a:rPr kumimoji="1" lang="en-US" altLang="zh-CN" sz="1200" dirty="0" smtClean="0"/>
              <a:t>/</a:t>
            </a:r>
            <a:r>
              <a:rPr kumimoji="1" lang="zh-CN" altLang="en-US" sz="1200" dirty="0" smtClean="0"/>
              <a:t>”与“</a:t>
            </a:r>
            <a:r>
              <a:rPr kumimoji="1" lang="en-US" altLang="zh-CN" sz="1200" dirty="0" smtClean="0"/>
              <a:t>//</a:t>
            </a:r>
            <a:r>
              <a:rPr kumimoji="1" lang="zh-CN" altLang="en-US" sz="1200" dirty="0" smtClean="0"/>
              <a:t>”的效果一样，所以</a:t>
            </a:r>
            <a:r>
              <a:rPr kumimoji="1" lang="en-US" altLang="zh-CN" sz="1200" dirty="0" smtClean="0"/>
              <a:t>Python</a:t>
            </a:r>
            <a:r>
              <a:rPr kumimoji="1" lang="zh-CN" altLang="en-US" sz="1200" dirty="0" smtClean="0"/>
              <a:t>还提供了一个余数运算“</a:t>
            </a:r>
            <a:r>
              <a:rPr kumimoji="1" lang="en-US" altLang="zh-CN" sz="1200" dirty="0" smtClean="0"/>
              <a:t>%</a:t>
            </a:r>
            <a:r>
              <a:rPr kumimoji="1" lang="zh-CN" altLang="en-US" sz="1200" dirty="0" smtClean="0"/>
              <a:t>“。</a:t>
            </a:r>
            <a:endParaRPr kumimoji="1" lang="en-US" altLang="zh-CN" sz="1200" dirty="0" smtClean="0"/>
          </a:p>
          <a:p>
            <a:pPr>
              <a:lnSpc>
                <a:spcPct val="150000"/>
              </a:lnSpc>
            </a:pPr>
            <a:r>
              <a:rPr kumimoji="1" lang="zh-CN" altLang="en-US" sz="1200" dirty="0" smtClean="0"/>
              <a:t>而在</a:t>
            </a:r>
            <a:r>
              <a:rPr kumimoji="1" lang="en-US" altLang="zh-CN" sz="1200" dirty="0" smtClean="0"/>
              <a:t>Python 3</a:t>
            </a:r>
            <a:r>
              <a:rPr kumimoji="1" lang="zh-CN" altLang="en-US" sz="1200" dirty="0" smtClean="0"/>
              <a:t>中的“</a:t>
            </a:r>
            <a:r>
              <a:rPr kumimoji="1" lang="en-US" altLang="zh-CN" sz="1200" dirty="0" smtClean="0"/>
              <a:t>/</a:t>
            </a:r>
            <a:r>
              <a:rPr kumimoji="1" lang="zh-CN" altLang="en-US" sz="1200" dirty="0" smtClean="0"/>
              <a:t>”更接近于我们数学上除法的概念。</a:t>
            </a:r>
            <a:endParaRPr kumimoji="1" lang="en-US" altLang="zh-CN" sz="1200" dirty="0" smtClean="0"/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7864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8051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021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10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0478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82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734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95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43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865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640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282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381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772816"/>
            <a:ext cx="11777720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/>
              <a:t>二元数学运算符</a:t>
            </a:r>
            <a:endParaRPr lang="en-US" altLang="zh-CN" sz="24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20" y="2636912"/>
            <a:ext cx="4489350" cy="3312367"/>
          </a:xfrm>
          <a:prstGeom prst="rect">
            <a:avLst/>
          </a:prstGeom>
        </p:spPr>
      </p:pic>
      <p:sp>
        <p:nvSpPr>
          <p:cNvPr id="10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算术运算符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82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772816"/>
            <a:ext cx="11777720" cy="5688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dirty="0" smtClean="0"/>
              <a:t>Python </a:t>
            </a:r>
            <a:r>
              <a:rPr kumimoji="1" lang="en-US" altLang="zh-CN" sz="2400" dirty="0"/>
              <a:t>2.x</a:t>
            </a:r>
            <a:r>
              <a:rPr kumimoji="1" lang="zh-CN" altLang="en-US" sz="2400" dirty="0"/>
              <a:t>版本与</a:t>
            </a:r>
            <a:r>
              <a:rPr kumimoji="1" lang="en-US" altLang="zh-CN" sz="2400" dirty="0"/>
              <a:t>Python 3.x</a:t>
            </a:r>
            <a:r>
              <a:rPr kumimoji="1" lang="zh-CN" altLang="en-US" sz="2400" dirty="0"/>
              <a:t>版本（以下简称</a:t>
            </a:r>
            <a:r>
              <a:rPr kumimoji="1" lang="en-US" altLang="zh-CN" sz="2400" dirty="0"/>
              <a:t>Python 2</a:t>
            </a:r>
            <a:r>
              <a:rPr kumimoji="1" lang="zh-CN" altLang="en-US" sz="2400" dirty="0"/>
              <a:t>和</a:t>
            </a:r>
            <a:r>
              <a:rPr kumimoji="1" lang="en-US" altLang="zh-CN" sz="2400" dirty="0"/>
              <a:t>Python 3</a:t>
            </a:r>
            <a:r>
              <a:rPr kumimoji="1" lang="zh-CN" altLang="en-US" sz="2400" dirty="0"/>
              <a:t>）的整除是不同</a:t>
            </a:r>
            <a:r>
              <a:rPr kumimoji="1" lang="zh-CN" altLang="en-US" sz="2400" dirty="0" smtClean="0"/>
              <a:t>的。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20" y="3233355"/>
            <a:ext cx="6362700" cy="2400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3150805"/>
            <a:ext cx="6438900" cy="25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7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5409</TotalTime>
  <Words>145</Words>
  <Application>Microsoft Office PowerPoint</Application>
  <PresentationFormat>自定义</PresentationFormat>
  <Paragraphs>11</Paragraphs>
  <Slides>2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14</cp:revision>
  <dcterms:created xsi:type="dcterms:W3CDTF">2018-03-13T06:41:51Z</dcterms:created>
  <dcterms:modified xsi:type="dcterms:W3CDTF">2020-01-11T01:56:41Z</dcterms:modified>
</cp:coreProperties>
</file>