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174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文件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775910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对文件操作之前需要</a:t>
            </a:r>
            <a:r>
              <a:rPr kumimoji="1" lang="zh-CN" altLang="en-US" sz="2400" dirty="0" smtClean="0"/>
              <a:t>用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open()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1" lang="zh-CN" altLang="en-US" sz="2400" dirty="0" smtClean="0"/>
              <a:t>函数</a:t>
            </a:r>
            <a:r>
              <a:rPr kumimoji="1" lang="zh-CN" altLang="en-US" sz="2400" dirty="0"/>
              <a:t>打开</a:t>
            </a:r>
            <a:r>
              <a:rPr kumimoji="1" lang="zh-CN" altLang="en-US" sz="2400" dirty="0" smtClean="0"/>
              <a:t>文件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mode</a:t>
            </a:r>
            <a:r>
              <a:rPr kumimoji="1"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1" lang="zh-CN" altLang="en-US" sz="2400" dirty="0" smtClean="0"/>
              <a:t>参数中的 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r</a:t>
            </a:r>
            <a:r>
              <a:rPr kumimoji="1" lang="zh-CN" altLang="en-US" sz="2400" dirty="0" smtClean="0"/>
              <a:t> 指读</a:t>
            </a:r>
            <a:r>
              <a:rPr kumimoji="1" lang="zh-CN" altLang="en-US" sz="2400" dirty="0"/>
              <a:t>出</a:t>
            </a:r>
            <a:r>
              <a:rPr kumimoji="1" lang="zh-CN" altLang="en-US" sz="2400" dirty="0" smtClean="0"/>
              <a:t>，</a:t>
            </a:r>
            <a:r>
              <a:rPr kumimoji="1" lang="zh-CN" altLang="en-US" sz="2400" dirty="0"/>
              <a:t> 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</a:t>
            </a:r>
            <a:r>
              <a:rPr kumimoji="1" lang="zh-CN" altLang="en-US" sz="2400" dirty="0" smtClean="0"/>
              <a:t> 指写</a:t>
            </a:r>
            <a:r>
              <a:rPr kumimoji="1" lang="zh-CN" altLang="en-US" sz="2400" dirty="0"/>
              <a:t>入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打开</a:t>
            </a:r>
            <a:r>
              <a:rPr kumimoji="1" lang="zh-CN" altLang="en-US" sz="2400" dirty="0"/>
              <a:t>之后将返回一个文件</a:t>
            </a:r>
            <a:r>
              <a:rPr kumimoji="1" lang="zh-CN" altLang="en-US" sz="2400" dirty="0" smtClean="0"/>
              <a:t>对象（</a:t>
            </a:r>
            <a:r>
              <a:rPr kumimoji="1" lang="en-US" altLang="zh-CN" sz="2400" dirty="0" smtClean="0"/>
              <a:t>file object</a:t>
            </a:r>
            <a:r>
              <a:rPr kumimoji="1" lang="zh-CN" altLang="en-US" sz="2400" dirty="0" smtClean="0"/>
              <a:t>），</a:t>
            </a:r>
            <a:r>
              <a:rPr kumimoji="1" lang="zh-CN" altLang="en-US" sz="2400" dirty="0"/>
              <a:t>后续对文件内数据的操作都是基于这个文件对象的</a:t>
            </a:r>
            <a:r>
              <a:rPr kumimoji="1" lang="zh-CN" altLang="en-US" sz="2400" dirty="0" smtClean="0"/>
              <a:t>方法（</a:t>
            </a:r>
            <a:r>
              <a:rPr kumimoji="1" lang="en-US" altLang="zh-CN" sz="2400" dirty="0" smtClean="0"/>
              <a:t>method</a:t>
            </a:r>
            <a:r>
              <a:rPr kumimoji="1" lang="zh-CN" altLang="en-US" sz="2400" dirty="0" smtClean="0"/>
              <a:t>）来</a:t>
            </a:r>
            <a:r>
              <a:rPr kumimoji="1" lang="zh-CN" altLang="en-US" sz="2400" dirty="0"/>
              <a:t>实现</a:t>
            </a:r>
            <a:r>
              <a:rPr kumimoji="1" lang="zh-CN" altLang="en-US" sz="2400" dirty="0" smtClean="0"/>
              <a:t>的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14" y="2420888"/>
            <a:ext cx="7507720" cy="108012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208" y="712304"/>
            <a:ext cx="3895572" cy="341716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en-US" altLang="zh-CN" sz="3200" b="1" dirty="0" smtClean="0">
                <a:solidFill>
                  <a:srgbClr val="942124"/>
                </a:solidFill>
                <a:cs typeface="+mn-cs"/>
              </a:rPr>
              <a:t>I/O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557454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I/O</a:t>
            </a:r>
            <a:r>
              <a:rPr lang="zh-CN" altLang="zh-CN" sz="2400" dirty="0"/>
              <a:t>操作：</a:t>
            </a:r>
            <a:r>
              <a:rPr lang="en-US" altLang="zh-CN" sz="2400" dirty="0"/>
              <a:t>I/O</a:t>
            </a:r>
            <a:r>
              <a:rPr lang="zh-CN" altLang="zh-CN" sz="2400" dirty="0"/>
              <a:t>也就是我们所说的</a:t>
            </a:r>
            <a:r>
              <a:rPr lang="en-US" altLang="zh-CN" sz="2400" dirty="0" err="1"/>
              <a:t>Input/Output</a:t>
            </a:r>
            <a:r>
              <a:rPr lang="zh-CN" altLang="zh-CN" sz="2400" dirty="0"/>
              <a:t>，即输入</a:t>
            </a:r>
            <a:r>
              <a:rPr lang="en-US" altLang="zh-CN" sz="2400" dirty="0"/>
              <a:t>/</a:t>
            </a:r>
            <a:r>
              <a:rPr lang="zh-CN" altLang="zh-CN" sz="2400" dirty="0"/>
              <a:t>输出。程序在运行过程中所有的数据都驻留在内存中，有时我们需要将内存中的数据写入磁盘，这时候就要用到磁盘</a:t>
            </a:r>
            <a:r>
              <a:rPr lang="en-US" altLang="zh-CN" sz="2400" dirty="0"/>
              <a:t>I/O</a:t>
            </a:r>
            <a:r>
              <a:rPr lang="zh-CN" altLang="zh-CN" sz="2400" dirty="0"/>
              <a:t>，有时我们需要利用网络和其他应用程序或者服务进行数据交换，这时候就要用到网络</a:t>
            </a:r>
            <a:r>
              <a:rPr lang="en-US" altLang="zh-CN" sz="2400" dirty="0"/>
              <a:t>I/O</a:t>
            </a:r>
            <a:r>
              <a:rPr lang="zh-CN" altLang="zh-CN" sz="2400" dirty="0"/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I/O</a:t>
            </a:r>
            <a:r>
              <a:rPr lang="zh-CN" altLang="zh-CN" sz="2400" dirty="0"/>
              <a:t>有两种模式，一种是同步</a:t>
            </a:r>
            <a:r>
              <a:rPr lang="en-US" altLang="zh-CN" sz="2400" dirty="0"/>
              <a:t>I/O</a:t>
            </a:r>
            <a:r>
              <a:rPr lang="zh-CN" altLang="zh-CN" sz="2400" dirty="0"/>
              <a:t>，另一种是异步</a:t>
            </a:r>
            <a:r>
              <a:rPr lang="en-US" altLang="zh-CN" sz="2400" dirty="0"/>
              <a:t>I/O</a:t>
            </a:r>
            <a:r>
              <a:rPr lang="zh-CN" altLang="zh-CN" sz="2400" dirty="0"/>
              <a:t>。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zh-CN" sz="3200" dirty="0"/>
              <a:t>文件流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1540886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/>
              <a:t>文件流是以外存文件为输入或输出对象的数据流。输出文件流是从内存流向外存文件的数据，输入文件流是从外存文件流向内存的数据。每个文件流都有一个内存缓冲区与之对应。</a:t>
            </a: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en-US" altLang="zh-CN" sz="3200" dirty="0"/>
              <a:t>Python</a:t>
            </a:r>
            <a:r>
              <a:rPr lang="zh-CN" altLang="zh-CN" sz="3200" smtClean="0"/>
              <a:t>中文件</a:t>
            </a:r>
            <a:r>
              <a:rPr lang="zh-CN" altLang="zh-CN" sz="3200" dirty="0"/>
              <a:t>的打开与关闭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1540886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所谓打开</a:t>
            </a:r>
            <a:r>
              <a:rPr lang="en-US" altLang="zh-CN" sz="2400" dirty="0">
                <a:solidFill>
                  <a:prstClr val="black"/>
                </a:solidFill>
              </a:rPr>
              <a:t>(open)</a:t>
            </a:r>
            <a:r>
              <a:rPr lang="zh-CN" altLang="en-US" sz="2400" dirty="0">
                <a:solidFill>
                  <a:prstClr val="black"/>
                </a:solidFill>
              </a:rPr>
              <a:t>文件是一种形象的说法，如同打开房门就可以进入房间活动一样。 打开文件是指在文件读写之前做必要的准备工作，包括：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</a:rPr>
              <a:t>1</a:t>
            </a:r>
            <a:r>
              <a:rPr lang="zh-CN" altLang="en-US" sz="2400" dirty="0">
                <a:solidFill>
                  <a:prstClr val="black"/>
                </a:solidFill>
              </a:rPr>
              <a:t>）为文件流对象和指定的磁盘文件建立关联，以便使文件流流向指定的磁盘文件。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（</a:t>
            </a:r>
            <a:r>
              <a:rPr lang="en-US" altLang="zh-CN" sz="2400" dirty="0">
                <a:solidFill>
                  <a:prstClr val="black"/>
                </a:solidFill>
              </a:rPr>
              <a:t>2</a:t>
            </a:r>
            <a:r>
              <a:rPr lang="zh-CN" altLang="en-US" sz="2400" dirty="0">
                <a:solidFill>
                  <a:prstClr val="black"/>
                </a:solidFill>
              </a:rPr>
              <a:t>）指定文件的工作方式，如该文件是作为输入文件还是输出文件，是</a:t>
            </a:r>
            <a:r>
              <a:rPr lang="en-US" altLang="zh-CN" sz="2400" dirty="0">
                <a:solidFill>
                  <a:prstClr val="black"/>
                </a:solidFill>
              </a:rPr>
              <a:t>ASCII</a:t>
            </a:r>
            <a:r>
              <a:rPr lang="zh-CN" altLang="en-US" sz="2400" dirty="0">
                <a:solidFill>
                  <a:prstClr val="black"/>
                </a:solidFill>
              </a:rPr>
              <a:t>文件还是二进制文件等。</a:t>
            </a: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299</Words>
  <Application>Microsoft Office PowerPoint</Application>
  <PresentationFormat>自定义</PresentationFormat>
  <Paragraphs>19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12</cp:revision>
  <dcterms:created xsi:type="dcterms:W3CDTF">2018-03-13T06:13:00Z</dcterms:created>
  <dcterms:modified xsi:type="dcterms:W3CDTF">2020-01-11T07:01:42Z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