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30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读文件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42988" y="2413338"/>
            <a:ext cx="9715500" cy="2520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/>
              <a:t>此处展示最简单的使用</a:t>
            </a:r>
            <a:r>
              <a:rPr lang="en-US" altLang="zh-CN" dirty="0"/>
              <a:t>with…as…</a:t>
            </a:r>
            <a:r>
              <a:rPr lang="zh-CN" altLang="zh-CN" dirty="0"/>
              <a:t>语句，逐行读取一个</a:t>
            </a:r>
            <a:r>
              <a:rPr lang="en-US" altLang="zh-CN" dirty="0"/>
              <a:t>file_csv.csv</a:t>
            </a:r>
            <a:r>
              <a:rPr lang="zh-CN" altLang="zh-CN" dirty="0"/>
              <a:t>文件的一般过程。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import </a:t>
            </a:r>
            <a:r>
              <a:rPr lang="en-US" altLang="zh-CN" dirty="0" err="1"/>
              <a:t>csv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with open("file_csv.</a:t>
            </a:r>
            <a:r>
              <a:rPr lang="en-US" altLang="zh-CN" dirty="0" err="1"/>
              <a:t>csv</a:t>
            </a:r>
            <a:r>
              <a:rPr lang="en-US" altLang="zh-CN" dirty="0"/>
              <a:t>","r") as </a:t>
            </a:r>
            <a:r>
              <a:rPr lang="en-US" altLang="zh-CN" dirty="0" err="1"/>
              <a:t>csvfile</a:t>
            </a:r>
            <a:r>
              <a:rPr lang="en-US" altLang="zh-CN" dirty="0"/>
              <a:t>: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    reader=</a:t>
            </a:r>
            <a:r>
              <a:rPr lang="en-US" altLang="zh-CN" dirty="0" err="1"/>
              <a:t>csv.reader</a:t>
            </a:r>
            <a:r>
              <a:rPr lang="en-US" altLang="zh-CN" dirty="0"/>
              <a:t>(</a:t>
            </a:r>
            <a:r>
              <a:rPr lang="en-US" altLang="zh-CN" dirty="0" err="1"/>
              <a:t>csvfile</a:t>
            </a:r>
            <a:r>
              <a:rPr lang="en-US" altLang="zh-CN" dirty="0"/>
              <a:t>)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    for line in reader: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        print(line)</a:t>
            </a:r>
            <a:endParaRPr lang="zh-CN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写文件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557454" cy="9289032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）使用</a:t>
            </a:r>
            <a:r>
              <a:rPr lang="en-US" altLang="zh-CN" sz="2400" dirty="0"/>
              <a:t>writer</a:t>
            </a:r>
            <a:r>
              <a:rPr lang="zh-CN" altLang="zh-CN" sz="2400" dirty="0"/>
              <a:t>写入。</a:t>
            </a:r>
          </a:p>
          <a:p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）使用</a:t>
            </a:r>
            <a:r>
              <a:rPr lang="en-US" altLang="zh-CN" sz="2400" dirty="0" err="1"/>
              <a:t>DictWriter</a:t>
            </a:r>
            <a:r>
              <a:rPr lang="zh-CN" altLang="zh-CN" sz="2400" dirty="0"/>
              <a:t>方法写入。</a:t>
            </a: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使用</a:t>
            </a:r>
            <a:r>
              <a:rPr lang="en-US" altLang="zh-CN" sz="3200" b="1" dirty="0">
                <a:solidFill>
                  <a:srgbClr val="942124"/>
                </a:solidFill>
                <a:cs typeface="+mn-cs"/>
              </a:rPr>
              <a:t>Pandas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对</a:t>
            </a:r>
            <a:r>
              <a:rPr lang="en-US" altLang="zh-CN" sz="3200" b="1" dirty="0">
                <a:solidFill>
                  <a:srgbClr val="942124"/>
                </a:solidFill>
                <a:cs typeface="+mn-cs"/>
              </a:rPr>
              <a:t>CSV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文件进行操作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err="1">
                <a:solidFill>
                  <a:prstClr val="black"/>
                </a:solidFill>
              </a:rPr>
              <a:t>DataFrame</a:t>
            </a:r>
            <a:r>
              <a:rPr lang="zh-CN" altLang="en-US" sz="2400" dirty="0">
                <a:solidFill>
                  <a:prstClr val="black"/>
                </a:solidFill>
              </a:rPr>
              <a:t>是</a:t>
            </a:r>
            <a:r>
              <a:rPr lang="en-US" altLang="zh-CN" sz="2400" dirty="0">
                <a:solidFill>
                  <a:prstClr val="black"/>
                </a:solidFill>
              </a:rPr>
              <a:t>Python</a:t>
            </a:r>
            <a:r>
              <a:rPr lang="zh-CN" altLang="en-US" sz="2400" dirty="0">
                <a:solidFill>
                  <a:prstClr val="black"/>
                </a:solidFill>
              </a:rPr>
              <a:t>中</a:t>
            </a:r>
            <a:r>
              <a:rPr lang="en-US" altLang="zh-CN" sz="2400" dirty="0">
                <a:solidFill>
                  <a:prstClr val="black"/>
                </a:solidFill>
              </a:rPr>
              <a:t>Pandas</a:t>
            </a:r>
            <a:r>
              <a:rPr lang="zh-CN" altLang="en-US" sz="2400" dirty="0">
                <a:solidFill>
                  <a:prstClr val="black"/>
                </a:solidFill>
              </a:rPr>
              <a:t>库中的一种数据结构，类似于</a:t>
            </a:r>
            <a:r>
              <a:rPr lang="en-US" altLang="zh-CN" sz="2400" dirty="0">
                <a:solidFill>
                  <a:prstClr val="black"/>
                </a:solidFill>
              </a:rPr>
              <a:t>Excel</a:t>
            </a:r>
            <a:r>
              <a:rPr lang="zh-CN" altLang="en-US" sz="2400" dirty="0">
                <a:solidFill>
                  <a:prstClr val="black"/>
                </a:solidFill>
              </a:rPr>
              <a:t>，是一种二维表。</a:t>
            </a:r>
            <a:r>
              <a:rPr lang="en-US" altLang="zh-CN" sz="2400" dirty="0" err="1">
                <a:solidFill>
                  <a:prstClr val="black"/>
                </a:solidFill>
              </a:rPr>
              <a:t>DataFrame</a:t>
            </a:r>
            <a:r>
              <a:rPr lang="zh-CN" altLang="en-US" sz="2400" dirty="0">
                <a:solidFill>
                  <a:prstClr val="black"/>
                </a:solidFill>
              </a:rPr>
              <a:t>具有标记轴（行和列）的二维大小可变，可能异构的表格数据结构。算术运算在行标签和列标签上对齐，</a:t>
            </a:r>
            <a:r>
              <a:rPr lang="en-US" altLang="zh-CN" sz="2400" dirty="0" err="1">
                <a:solidFill>
                  <a:prstClr val="black"/>
                </a:solidFill>
              </a:rPr>
              <a:t>DataFrame</a:t>
            </a:r>
            <a:r>
              <a:rPr lang="zh-CN" altLang="en-US" sz="2400" dirty="0">
                <a:solidFill>
                  <a:prstClr val="black"/>
                </a:solidFill>
              </a:rPr>
              <a:t>可以被认为是</a:t>
            </a:r>
            <a:r>
              <a:rPr lang="en-US" altLang="zh-CN" sz="2400" dirty="0">
                <a:solidFill>
                  <a:prstClr val="black"/>
                </a:solidFill>
              </a:rPr>
              <a:t>Series</a:t>
            </a:r>
            <a:r>
              <a:rPr lang="zh-CN" altLang="en-US" sz="2400" dirty="0">
                <a:solidFill>
                  <a:prstClr val="black"/>
                </a:solidFill>
              </a:rPr>
              <a:t>对象的类似</a:t>
            </a:r>
            <a:r>
              <a:rPr lang="en-US" altLang="zh-CN" sz="2400" dirty="0" err="1">
                <a:solidFill>
                  <a:prstClr val="black"/>
                </a:solidFill>
              </a:rPr>
              <a:t>dict</a:t>
            </a:r>
            <a:r>
              <a:rPr lang="zh-CN" altLang="en-US" sz="2400" dirty="0">
                <a:solidFill>
                  <a:prstClr val="black"/>
                </a:solidFill>
              </a:rPr>
              <a:t>的容器。</a:t>
            </a:r>
            <a:r>
              <a:rPr lang="en-US" altLang="zh-CN" sz="2400" dirty="0" err="1">
                <a:solidFill>
                  <a:prstClr val="black"/>
                </a:solidFill>
              </a:rPr>
              <a:t>DataFrame</a:t>
            </a:r>
            <a:r>
              <a:rPr lang="zh-CN" altLang="en-US" sz="2400" dirty="0">
                <a:solidFill>
                  <a:prstClr val="black"/>
                </a:solidFill>
              </a:rPr>
              <a:t>是主要的</a:t>
            </a:r>
            <a:r>
              <a:rPr lang="en-US" altLang="zh-CN" sz="2400" dirty="0">
                <a:solidFill>
                  <a:prstClr val="black"/>
                </a:solidFill>
              </a:rPr>
              <a:t>Pandas</a:t>
            </a:r>
            <a:r>
              <a:rPr lang="zh-CN" altLang="en-US" sz="2400" dirty="0">
                <a:solidFill>
                  <a:prstClr val="black"/>
                </a:solidFill>
              </a:rPr>
              <a:t>数据结构。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146</Words>
  <Application>Microsoft Office PowerPoint</Application>
  <PresentationFormat>自定义</PresentationFormat>
  <Paragraphs>15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2018-03-13T06:13:00Z</dcterms:created>
  <dcterms:modified xsi:type="dcterms:W3CDTF">2020-01-11T07:16:07Z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