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3" r:id="rId2"/>
    <p:sldId id="264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48312-C584-494B-904E-E03307D78B6B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E51FB6-6886-4AA1-B49D-8118592A2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5484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200" dirty="0" smtClean="0"/>
              <a:t>例如下面的创建了一个</a:t>
            </a:r>
            <a:r>
              <a:rPr kumimoji="1" lang="en-US" altLang="zh-CN" sz="1200" dirty="0" err="1" smtClean="0">
                <a:latin typeface="Monaco"/>
              </a:rPr>
              <a:t>High_school_student</a:t>
            </a:r>
            <a:r>
              <a:rPr kumimoji="1" lang="zh-CN" altLang="en-US" sz="1200" dirty="0" smtClean="0"/>
              <a:t>类，并定义了这个类的一个方法</a:t>
            </a:r>
            <a:r>
              <a:rPr kumimoji="1" lang="en-US" altLang="zh-CN" sz="1200" dirty="0" smtClean="0"/>
              <a:t>——</a:t>
            </a:r>
            <a:r>
              <a:rPr kumimoji="1" lang="zh-CN" altLang="en-US" sz="1200" dirty="0" smtClean="0"/>
              <a:t>初始化方法</a:t>
            </a:r>
            <a:r>
              <a:rPr kumimoji="1" lang="en-US" altLang="zh-CN" sz="1200" dirty="0" smtClean="0"/>
              <a:t>__</a:t>
            </a:r>
            <a:r>
              <a:rPr kumimoji="1" lang="en-US" altLang="zh-CN" sz="1200" dirty="0" err="1" smtClean="0">
                <a:latin typeface="Monaco"/>
              </a:rPr>
              <a:t>init</a:t>
            </a:r>
            <a:r>
              <a:rPr kumimoji="1" lang="en-US" altLang="zh-CN" sz="1200" dirty="0" smtClean="0"/>
              <a:t>()__</a:t>
            </a:r>
            <a:endParaRPr kumimoji="1" lang="zh-CN" altLang="en-US" dirty="0" smtClean="0"/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sz="1200" dirty="0" smtClean="0"/>
              <a:t>可以看到，</a:t>
            </a:r>
            <a:r>
              <a:rPr kumimoji="1" lang="en-US" altLang="zh-CN" sz="1200" dirty="0" smtClean="0"/>
              <a:t>“</a:t>
            </a:r>
            <a:r>
              <a:rPr kumimoji="1" lang="en-US" altLang="zh-CN" sz="1200" dirty="0" err="1" smtClean="0">
                <a:latin typeface="Monaco"/>
              </a:rPr>
              <a:t>student_a</a:t>
            </a:r>
            <a:r>
              <a:rPr kumimoji="1" lang="en-US" altLang="zh-CN" sz="1200" dirty="0" smtClean="0"/>
              <a:t>”</a:t>
            </a:r>
            <a:r>
              <a:rPr kumimoji="1" lang="zh-CN" altLang="en-US" sz="1200" dirty="0" smtClean="0"/>
              <a:t>是</a:t>
            </a:r>
            <a:r>
              <a:rPr kumimoji="1" lang="en-US" altLang="zh-CN" sz="1200" dirty="0" smtClean="0"/>
              <a:t>“</a:t>
            </a:r>
            <a:r>
              <a:rPr kumimoji="1" lang="en-US" altLang="zh-CN" sz="1200" dirty="0" err="1" smtClean="0">
                <a:latin typeface="Monaco"/>
              </a:rPr>
              <a:t>High_school_student</a:t>
            </a:r>
            <a:r>
              <a:rPr kumimoji="1" lang="en-US" altLang="zh-CN" sz="1200" dirty="0" smtClean="0"/>
              <a:t>”</a:t>
            </a:r>
            <a:r>
              <a:rPr kumimoji="1" lang="zh-CN" altLang="en-US" sz="1200" dirty="0" smtClean="0"/>
              <a:t>类的一个实例，存储在</a:t>
            </a:r>
            <a:r>
              <a:rPr kumimoji="1" lang="en-US" altLang="zh-CN" sz="1200" dirty="0" smtClean="0"/>
              <a:t>“</a:t>
            </a:r>
            <a:r>
              <a:rPr kumimoji="1" lang="en-US" altLang="zh-CN" sz="1200" dirty="0" smtClean="0">
                <a:latin typeface="Monaco"/>
              </a:rPr>
              <a:t>0x1041ecbd8</a:t>
            </a:r>
            <a:r>
              <a:rPr kumimoji="1" lang="en-US" altLang="zh-CN" sz="1200" dirty="0" smtClean="0"/>
              <a:t>”</a:t>
            </a:r>
            <a:r>
              <a:rPr kumimoji="1" lang="zh-CN" altLang="en-US" sz="1200" dirty="0" smtClean="0"/>
              <a:t>（内存地址）中。</a:t>
            </a:r>
            <a:endParaRPr kumimoji="1" lang="en-US" altLang="zh-CN" sz="1200" dirty="0" smtClean="0"/>
          </a:p>
          <a:p>
            <a:r>
              <a:rPr kumimoji="1" lang="zh-CN" altLang="en-US" sz="1200" dirty="0" smtClean="0"/>
              <a:t>我们如果想看</a:t>
            </a:r>
            <a:r>
              <a:rPr kumimoji="1" lang="en-US" altLang="zh-CN" sz="1200" dirty="0" smtClean="0"/>
              <a:t>“</a:t>
            </a:r>
            <a:r>
              <a:rPr kumimoji="1" lang="en-US" altLang="zh-CN" sz="1200" dirty="0" err="1" smtClean="0">
                <a:latin typeface="Monaco"/>
              </a:rPr>
              <a:t>student_a</a:t>
            </a:r>
            <a:r>
              <a:rPr kumimoji="1" lang="en-US" altLang="zh-CN" sz="1200" dirty="0" smtClean="0"/>
              <a:t>”</a:t>
            </a:r>
            <a:r>
              <a:rPr kumimoji="1" lang="zh-CN" altLang="en-US" sz="1200" dirty="0" smtClean="0"/>
              <a:t>的年龄</a:t>
            </a:r>
            <a:r>
              <a:rPr kumimoji="1" lang="en-US" altLang="zh-CN" sz="1200" dirty="0" smtClean="0"/>
              <a:t>“</a:t>
            </a:r>
            <a:r>
              <a:rPr kumimoji="1" lang="en-US" altLang="zh-CN" sz="1200" dirty="0" smtClean="0">
                <a:latin typeface="Monaco"/>
              </a:rPr>
              <a:t>age</a:t>
            </a:r>
            <a:r>
              <a:rPr kumimoji="1" lang="en-US" altLang="zh-CN" sz="1200" dirty="0" smtClean="0"/>
              <a:t>”</a:t>
            </a:r>
            <a:r>
              <a:rPr kumimoji="1" lang="zh-CN" altLang="en-US" sz="1200" dirty="0" smtClean="0"/>
              <a:t>，则可以像模块中调用方法一样使用点符号</a:t>
            </a:r>
            <a:r>
              <a:rPr kumimoji="1" lang="en-US" altLang="zh-CN" sz="1200" dirty="0" smtClean="0"/>
              <a:t>".”</a:t>
            </a:r>
          </a:p>
          <a:p>
            <a:endParaRPr kumimoji="1" lang="en-US" altLang="zh-CN" sz="1200" dirty="0" smtClean="0"/>
          </a:p>
          <a:p>
            <a:r>
              <a:rPr kumimoji="1" lang="zh-CN" altLang="en-US" sz="1200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B922A-35D2-4177-85F4-C3E5EAAE083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E8AF9-1C6B-46BC-93A2-A1D4A8AC61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1"/>
          <p:cNvSpPr txBox="1"/>
          <p:nvPr/>
        </p:nvSpPr>
        <p:spPr>
          <a:xfrm>
            <a:off x="876400" y="1700808"/>
            <a:ext cx="10550624" cy="4618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sz="2400" dirty="0"/>
              <a:t>属性就是属于另一个对象的数据或者函数元素</a:t>
            </a:r>
            <a:r>
              <a:rPr kumimoji="1" lang="en-US" altLang="zh-CN" sz="2400" dirty="0"/>
              <a:t>, </a:t>
            </a:r>
            <a:r>
              <a:rPr kumimoji="1" lang="zh-CN" altLang="en-US" sz="2400" dirty="0"/>
              <a:t>我们可以通过句点属性标识法来访问。</a:t>
            </a:r>
          </a:p>
          <a:p>
            <a:pPr>
              <a:lnSpc>
                <a:spcPct val="150000"/>
              </a:lnSpc>
            </a:pPr>
            <a:r>
              <a:rPr kumimoji="1" lang="zh-CN" altLang="en-US" sz="2400" dirty="0"/>
              <a:t>类属性仅与其被定义的类相绑定，并且因为实例对象在日常</a:t>
            </a:r>
            <a:r>
              <a:rPr kumimoji="1" lang="en-US" altLang="zh-CN" sz="2400" dirty="0"/>
              <a:t>OOP </a:t>
            </a:r>
            <a:r>
              <a:rPr kumimoji="1" lang="zh-CN" altLang="en-US" sz="2400" dirty="0"/>
              <a:t>中用得最多，实例数据属性是将会一直用到的主要数据属性。</a:t>
            </a:r>
            <a:endParaRPr kumimoji="1" lang="en-US" altLang="zh-CN" sz="2400" dirty="0" smtClean="0"/>
          </a:p>
        </p:txBody>
      </p:sp>
      <p:sp>
        <p:nvSpPr>
          <p:cNvPr id="8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实例属性与类属性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0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类方法与静态方法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7" name="内容占位符 1"/>
          <p:cNvSpPr txBox="1"/>
          <p:nvPr/>
        </p:nvSpPr>
        <p:spPr>
          <a:xfrm>
            <a:off x="876400" y="1484783"/>
            <a:ext cx="11196264" cy="4464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2400" dirty="0"/>
              <a:t>类方法是指类对象所拥有的方法，需要用修饰器</a:t>
            </a:r>
            <a:r>
              <a:rPr lang="en-US" altLang="zh-CN" sz="2400" dirty="0"/>
              <a:t>@</a:t>
            </a:r>
            <a:r>
              <a:rPr lang="en-US" altLang="zh-CN" sz="2400" dirty="0" err="1"/>
              <a:t>classmethod</a:t>
            </a:r>
            <a:r>
              <a:rPr lang="zh-CN" altLang="zh-CN" sz="2400" dirty="0"/>
              <a:t>来标识其为类方法，对于类方法，第一个参数必须是类对象，一般以</a:t>
            </a:r>
            <a:r>
              <a:rPr lang="en-US" altLang="zh-CN" sz="2400" dirty="0" err="1"/>
              <a:t>cls</a:t>
            </a:r>
            <a:r>
              <a:rPr lang="zh-CN" altLang="zh-CN" sz="2400" dirty="0"/>
              <a:t>作为第一个参数（当然可以用其他名称的变量作为其第一个</a:t>
            </a:r>
            <a:r>
              <a:rPr lang="zh-CN" altLang="zh-CN" sz="2400" dirty="0" smtClean="0"/>
              <a:t>参数</a:t>
            </a:r>
            <a:r>
              <a:rPr lang="zh-CN" altLang="en-US" sz="2400" dirty="0" smtClean="0"/>
              <a:t>。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/>
              <a:t>静态方法指使用</a:t>
            </a:r>
            <a:r>
              <a:rPr kumimoji="1" lang="en-US" altLang="zh-CN" sz="2400" dirty="0"/>
              <a:t>@</a:t>
            </a:r>
            <a:r>
              <a:rPr kumimoji="1" lang="en-US" altLang="zh-CN" sz="2400" dirty="0" err="1"/>
              <a:t>staticmethod</a:t>
            </a:r>
            <a:r>
              <a:rPr kumimoji="1" lang="zh-CN" altLang="en-US" sz="2400" dirty="0"/>
              <a:t>装饰器修饰的方法，可以通过类名调用，也可以通过对象调用，一般情况下通过类名调用</a:t>
            </a:r>
            <a:r>
              <a:rPr kumimoji="1" lang="en-US" altLang="zh-CN" sz="2400" dirty="0"/>
              <a:t>, </a:t>
            </a:r>
            <a:r>
              <a:rPr kumimoji="1" lang="zh-CN" altLang="en-US" sz="2400" dirty="0"/>
              <a:t>静态方法不需要多定义参数。</a:t>
            </a:r>
            <a:endParaRPr kumimoji="1" lang="en-US" altLang="zh-CN" sz="2400" dirty="0" smtClean="0"/>
          </a:p>
        </p:txBody>
      </p:sp>
      <p:sp>
        <p:nvSpPr>
          <p:cNvPr id="9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248</Words>
  <Application>Microsoft Office PowerPoint</Application>
  <PresentationFormat>自定义</PresentationFormat>
  <Paragraphs>14</Paragraphs>
  <Slides>2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9</cp:revision>
  <dcterms:created xsi:type="dcterms:W3CDTF">2018-03-13T06:24:00Z</dcterms:created>
  <dcterms:modified xsi:type="dcterms:W3CDTF">2020-01-13T02:10:23Z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