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24" autoAdjust="0"/>
  </p:normalViewPr>
  <p:slideViewPr>
    <p:cSldViewPr snapToGrid="0">
      <p:cViewPr varScale="1">
        <p:scale>
          <a:sx n="67" d="100"/>
          <a:sy n="67" d="100"/>
        </p:scale>
        <p:origin x="-12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D2BE4-4D1E-424D-88EC-7157C8FD38F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6ACC2-619F-44C3-8B45-610B78107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8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1200" dirty="0" smtClean="0"/>
              <a:t>科比投篮数据集</a:t>
            </a:r>
            <a:endParaRPr kumimoji="1" lang="en-US" altLang="zh-CN" sz="1200" dirty="0" smtClean="0"/>
          </a:p>
          <a:p>
            <a:pPr>
              <a:lnSpc>
                <a:spcPct val="150000"/>
              </a:lnSpc>
            </a:pPr>
            <a:r>
              <a:rPr kumimoji="1" lang="zh-CN" altLang="en-US" sz="1200" dirty="0" smtClean="0"/>
              <a:t>科比</a:t>
            </a:r>
            <a:r>
              <a:rPr kumimoji="1" lang="en-US" altLang="zh-CN" sz="1200" dirty="0" smtClean="0"/>
              <a:t>NBA</a:t>
            </a:r>
            <a:r>
              <a:rPr kumimoji="1" lang="zh-CN" altLang="en-US" sz="1200" dirty="0" smtClean="0"/>
              <a:t>职业生涯（</a:t>
            </a:r>
            <a:r>
              <a:rPr kumimoji="1" lang="en-US" altLang="zh-CN" sz="1200" dirty="0" smtClean="0"/>
              <a:t>1996</a:t>
            </a:r>
            <a:r>
              <a:rPr kumimoji="1" lang="zh-CN" altLang="en-US" sz="1200" dirty="0" smtClean="0"/>
              <a:t>年至</a:t>
            </a:r>
            <a:r>
              <a:rPr kumimoji="1" lang="en-US" altLang="zh-CN" sz="1200" dirty="0" smtClean="0"/>
              <a:t>2016</a:t>
            </a:r>
            <a:r>
              <a:rPr kumimoji="1" lang="zh-CN" altLang="en-US" sz="1200" dirty="0" smtClean="0"/>
              <a:t>年）每一次投篮的数据</a:t>
            </a:r>
            <a:endParaRPr kumimoji="1" lang="en-US" altLang="zh-CN" sz="1200" dirty="0" smtClean="0"/>
          </a:p>
          <a:p>
            <a:pPr>
              <a:lnSpc>
                <a:spcPct val="150000"/>
              </a:lnSpc>
            </a:pPr>
            <a:r>
              <a:rPr kumimoji="1" lang="zh-CN" altLang="en-US" sz="1200" dirty="0" smtClean="0"/>
              <a:t>目的：根据科比投篮的位置和投球的方式等信息预测某次投球是否命中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44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1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5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此处有实战演练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5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2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5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2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7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3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5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3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28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4426698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数据集变量及相关含义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28747"/>
            <a:ext cx="6113330" cy="54829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30" y="1556792"/>
            <a:ext cx="4901342" cy="1584454"/>
          </a:xfrm>
          <a:prstGeom prst="rect">
            <a:avLst/>
          </a:prstGeom>
        </p:spPr>
      </p:pic>
      <p:sp>
        <p:nvSpPr>
          <p:cNvPr id="11" name="内容占位符 1"/>
          <p:cNvSpPr>
            <a:spLocks noGrp="1"/>
          </p:cNvSpPr>
          <p:nvPr>
            <p:ph idx="1"/>
          </p:nvPr>
        </p:nvSpPr>
        <p:spPr>
          <a:xfrm>
            <a:off x="7437058" y="3645024"/>
            <a:ext cx="3788702" cy="4786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公开数据集资源</a:t>
            </a:r>
            <a:r>
              <a:rPr kumimoji="1" lang="en-US" altLang="zh-CN" sz="2400" dirty="0" smtClean="0"/>
              <a:t/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UCI</a:t>
            </a:r>
            <a:r>
              <a:rPr kumimoji="1" lang="zh-CN" altLang="en-US" sz="2400" dirty="0" smtClean="0"/>
              <a:t>数据集</a:t>
            </a:r>
            <a:r>
              <a:rPr kumimoji="1" lang="en-US" altLang="zh-CN" sz="2400" dirty="0"/>
              <a:t/>
            </a:r>
            <a:br>
              <a:rPr kumimoji="1" lang="en-US" altLang="zh-CN" sz="2400" dirty="0"/>
            </a:br>
            <a:r>
              <a:rPr kumimoji="1" lang="en-US" altLang="zh-CN" sz="2400" b="1" dirty="0" err="1" smtClean="0"/>
              <a:t>Kaggle</a:t>
            </a:r>
            <a:r>
              <a:rPr kumimoji="1" lang="zh-CN" altLang="en-US" sz="2400" b="1" dirty="0" smtClean="0"/>
              <a:t>数据集</a:t>
            </a:r>
            <a:r>
              <a:rPr kumimoji="1" lang="en-US" altLang="zh-CN" sz="2400" b="1" dirty="0"/>
              <a:t/>
            </a:r>
            <a:br>
              <a:rPr kumimoji="1" lang="en-US" altLang="zh-CN" sz="2400" b="1" dirty="0"/>
            </a:br>
            <a:r>
              <a:rPr kumimoji="1" lang="en-US" altLang="zh-CN" sz="2400" dirty="0" smtClean="0"/>
              <a:t>Yahoo</a:t>
            </a:r>
            <a:r>
              <a:rPr kumimoji="1" lang="zh-CN" altLang="en-US" sz="2400" dirty="0" smtClean="0"/>
              <a:t>！股票价格数据</a:t>
            </a:r>
            <a:r>
              <a:rPr kumimoji="1" lang="en-US" altLang="zh-CN" sz="2400" dirty="0"/>
              <a:t/>
            </a:r>
            <a:br>
              <a:rPr kumimoji="1" lang="en-US" altLang="zh-CN" sz="2400" dirty="0"/>
            </a:br>
            <a:r>
              <a:rPr kumimoji="1" lang="mr-IN" altLang="zh-CN" sz="2400" dirty="0" smtClean="0"/>
              <a:t>……</a:t>
            </a:r>
            <a:endParaRPr kumimoji="1"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1001"/>
              </p:ext>
            </p:extLst>
          </p:nvPr>
        </p:nvGraphicFramePr>
        <p:xfrm>
          <a:off x="10128448" y="295147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启用了宏的工作表" showAsIcon="1" r:id="rId6" imgW="914400" imgH="828720" progId="Excel.SheetMacroEnabled.12">
                  <p:embed/>
                </p:oleObj>
              </mc:Choice>
              <mc:Fallback>
                <p:oleObj name="启用了宏的工作表" showAsIcon="1" r:id="rId6" imgW="914400" imgH="828720" progId="Excel.SheetMacroEnabled.12">
                  <p:embed/>
                  <p:pic>
                    <p:nvPicPr>
                      <p:cNvPr id="14" name="对象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28448" y="295147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6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11010312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用来存储一些之后可能会变化的值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对科比投篮</a:t>
            </a:r>
            <a:r>
              <a:rPr kumimoji="1" lang="en-US" altLang="zh-CN" sz="2400" dirty="0"/>
              <a:t>ID</a:t>
            </a:r>
            <a:r>
              <a:rPr kumimoji="1" lang="zh-CN" altLang="en-US" sz="2400" dirty="0" smtClean="0"/>
              <a:t>为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1</a:t>
            </a:r>
            <a:r>
              <a:rPr kumimoji="1" lang="zh-CN" altLang="en-US" sz="2400" dirty="0" smtClean="0"/>
              <a:t> 的</a:t>
            </a:r>
            <a:r>
              <a:rPr kumimoji="1" lang="zh-CN" altLang="en-US" sz="2400" dirty="0"/>
              <a:t>一次投篮进行分析，那么我们就可以创建一个名称</a:t>
            </a:r>
            <a:r>
              <a:rPr kumimoji="1" lang="zh-CN" altLang="en-US" sz="2400" dirty="0" smtClean="0"/>
              <a:t>为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shot_id</a:t>
            </a:r>
            <a:r>
              <a:rPr kumimoji="1" lang="zh-CN" altLang="en-US" sz="2400" dirty="0" smtClean="0"/>
              <a:t> 的</a:t>
            </a:r>
            <a:r>
              <a:rPr kumimoji="1" lang="zh-CN" altLang="en-US" sz="2400" dirty="0"/>
              <a:t>变量，并且</a:t>
            </a:r>
            <a:r>
              <a:rPr kumimoji="1" lang="zh-CN" altLang="en-US" sz="2400" dirty="0" smtClean="0"/>
              <a:t>将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1</a:t>
            </a:r>
            <a:r>
              <a:rPr kumimoji="1" lang="zh-CN" altLang="en-US" sz="2400" dirty="0" smtClean="0"/>
              <a:t> 值储</a:t>
            </a:r>
            <a:r>
              <a:rPr kumimoji="1" lang="zh-CN" altLang="en-US" sz="2400" dirty="0"/>
              <a:t>存在</a:t>
            </a:r>
            <a:r>
              <a:rPr kumimoji="1" lang="zh-CN" altLang="en-US" sz="2400" dirty="0" smtClean="0"/>
              <a:t>变量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shot_id</a:t>
            </a:r>
            <a:r>
              <a:rPr kumimoji="1" lang="zh-CN" altLang="en-US" sz="2400" dirty="0"/>
              <a:t> </a:t>
            </a:r>
            <a:r>
              <a:rPr kumimoji="1" lang="zh-CN" altLang="en-US" sz="2400" dirty="0" smtClean="0"/>
              <a:t>中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如果之后我们想要分析科比的另外一次投篮，比如投篮</a:t>
            </a:r>
            <a:r>
              <a:rPr kumimoji="1" lang="en-US" altLang="zh-CN" sz="2400" dirty="0"/>
              <a:t>ID</a:t>
            </a:r>
            <a:r>
              <a:rPr kumimoji="1" lang="zh-CN" altLang="en-US" sz="2400" dirty="0" smtClean="0"/>
              <a:t>为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2</a:t>
            </a:r>
            <a:r>
              <a:rPr kumimoji="1" lang="zh-CN" altLang="en-US" sz="2400" dirty="0" smtClean="0"/>
              <a:t> 的</a:t>
            </a:r>
            <a:r>
              <a:rPr kumimoji="1" lang="zh-CN" altLang="en-US" sz="2400" dirty="0"/>
              <a:t>投篮，我们只需要修改</a:t>
            </a:r>
            <a:r>
              <a:rPr kumimoji="1" lang="zh-CN" altLang="en-US" sz="2400" dirty="0" smtClean="0"/>
              <a:t>变量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shot_id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的</a:t>
            </a:r>
            <a:r>
              <a:rPr kumimoji="1" lang="zh-CN" altLang="en-US" sz="2400" dirty="0"/>
              <a:t>赋值，</a:t>
            </a:r>
            <a:r>
              <a:rPr kumimoji="1" lang="zh-CN" altLang="en-US" sz="2400" dirty="0" smtClean="0"/>
              <a:t>将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shot_id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赋值为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2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即</a:t>
            </a:r>
            <a:r>
              <a:rPr kumimoji="1" lang="zh-CN" altLang="en-US" sz="2400" dirty="0"/>
              <a:t>可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变量和常量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变量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11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11010312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变量名必须是大小写英文字母、数字或下</a:t>
            </a:r>
            <a:r>
              <a:rPr kumimoji="1" lang="zh-CN" altLang="en-US" sz="2400" dirty="0" smtClean="0"/>
              <a:t>划线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_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的</a:t>
            </a:r>
            <a:r>
              <a:rPr kumimoji="1" lang="zh-CN" altLang="en-US" sz="2400" dirty="0"/>
              <a:t>组合，不能用数字开头，并且对大小写</a:t>
            </a:r>
            <a:r>
              <a:rPr kumimoji="1" lang="zh-CN" altLang="en-US" sz="2400" dirty="0" smtClean="0"/>
              <a:t>敏感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关键字不能用于命名</a:t>
            </a:r>
            <a:r>
              <a:rPr kumimoji="1" lang="zh-CN" altLang="en-US" sz="2400" dirty="0" smtClean="0"/>
              <a:t>变量 （</a:t>
            </a:r>
            <a:r>
              <a:rPr kumimoji="1" lang="en-US" altLang="zh-CN" sz="2400" dirty="0" smtClean="0"/>
              <a:t>31</a:t>
            </a:r>
            <a:r>
              <a:rPr kumimoji="1" lang="zh-CN" altLang="en-US" sz="2400" dirty="0" smtClean="0"/>
              <a:t>个），如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as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assert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break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class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continue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 err="1">
                <a:latin typeface="Monaco" charset="0"/>
                <a:ea typeface="Monaco" charset="0"/>
                <a:cs typeface="Monaco" charset="0"/>
              </a:rPr>
              <a:t>def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、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del</a:t>
            </a:r>
            <a:r>
              <a:rPr kumimoji="1" lang="zh-CN" altLang="en-US" sz="2400" dirty="0"/>
              <a:t>等</a:t>
            </a: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09634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变量命名规则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149080"/>
            <a:ext cx="7020780" cy="20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11010312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通过赋值运算符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=</a:t>
            </a:r>
            <a:r>
              <a:rPr kumimoji="1" lang="zh-CN" altLang="en-US" sz="2400" dirty="0" smtClean="0"/>
              <a:t> 变量名和想要赋予变量的值连接起来，变量的赋值操作就完成了声明和定义的的过程，在其他语言中需要制定类型；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同一变量可以反复赋值，而且可以是不同类型的</a:t>
            </a:r>
            <a:r>
              <a:rPr lang="zh-CN" altLang="en-US" sz="2400" dirty="0" smtClean="0"/>
              <a:t>变量，</a:t>
            </a:r>
            <a:r>
              <a:rPr lang="zh-CN" altLang="en-US" sz="2400" dirty="0"/>
              <a:t>这也是</a:t>
            </a:r>
            <a:r>
              <a:rPr lang="en-US" altLang="zh-CN" sz="2400" dirty="0"/>
              <a:t>Python</a:t>
            </a:r>
            <a:r>
              <a:rPr lang="zh-CN" altLang="en-US" sz="2400" dirty="0"/>
              <a:t>语言称之为动态语言的原因</a:t>
            </a:r>
            <a:endParaRPr kumimoji="1" lang="zh-CN" altLang="en-US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09634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变量赋值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4364398"/>
            <a:ext cx="792202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11010312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常量表示“不能变”的变量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kumimoji="1" lang="en-US" altLang="zh-CN" sz="2400" dirty="0"/>
              <a:t>Python</a:t>
            </a:r>
            <a:r>
              <a:rPr kumimoji="1" lang="zh-CN" altLang="en-US" sz="2400" dirty="0"/>
              <a:t>中是没有常量的关键字的，只是我们常常约定使用大写字母组合的变量名表示常量，也</a:t>
            </a:r>
            <a:r>
              <a:rPr kumimoji="1" lang="zh-CN" altLang="en-US" sz="2400" dirty="0" smtClean="0"/>
              <a:t>有不要</a:t>
            </a:r>
            <a:r>
              <a:rPr kumimoji="1" lang="zh-CN" altLang="en-US" sz="2400" dirty="0"/>
              <a:t>对其进行赋值”的提醒作用</a:t>
            </a: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165618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常量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4221088"/>
            <a:ext cx="7920881" cy="6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</TotalTime>
  <Words>308</Words>
  <Application>Microsoft Office PowerPoint</Application>
  <PresentationFormat>自定义</PresentationFormat>
  <Paragraphs>25</Paragraphs>
  <Slides>5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Office 主题​​</vt:lpstr>
      <vt:lpstr>启用了宏的工作表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byr</dc:creator>
  <cp:lastModifiedBy>陈艳宁</cp:lastModifiedBy>
  <cp:revision>14</cp:revision>
  <dcterms:created xsi:type="dcterms:W3CDTF">2018-03-13T06:41:51Z</dcterms:created>
  <dcterms:modified xsi:type="dcterms:W3CDTF">2020-01-11T01:30:59Z</dcterms:modified>
</cp:coreProperties>
</file>