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915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常见的数据文件包括 </a:t>
            </a:r>
            <a:r>
              <a:rPr lang="en-US" altLang="zh-CN" sz="2400" dirty="0" smtClean="0"/>
              <a:t>txt</a:t>
            </a:r>
            <a:r>
              <a:rPr lang="zh-CN" altLang="en-US" sz="2400" dirty="0" smtClean="0"/>
              <a:t> </a:t>
            </a:r>
            <a:r>
              <a:rPr lang="zh-CN" altLang="en-US" sz="2400" dirty="0"/>
              <a:t>格式或者 </a:t>
            </a:r>
            <a:r>
              <a:rPr lang="en-US" altLang="zh-CN" sz="2400" dirty="0"/>
              <a:t>csv</a:t>
            </a:r>
            <a:r>
              <a:rPr lang="zh-CN" altLang="en-US" sz="2400" dirty="0"/>
              <a:t>（逗号分隔值文件格式）</a:t>
            </a:r>
            <a:r>
              <a:rPr lang="zh-CN" altLang="en-US" sz="2400" dirty="0" smtClean="0"/>
              <a:t>格式文</a:t>
            </a:r>
            <a:endParaRPr lang="en-US" altLang="zh-CN" sz="2400" dirty="0" smtClean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0" y="2481969"/>
            <a:ext cx="8357146" cy="371933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通过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open()</a:t>
            </a:r>
            <a:r>
              <a:rPr lang="zh-CN" altLang="en-US" sz="2400" dirty="0" smtClean="0"/>
              <a:t> 函数</a:t>
            </a:r>
            <a:r>
              <a:rPr lang="zh-CN" altLang="en-US" sz="2400" dirty="0"/>
              <a:t>打开文件，返回文件</a:t>
            </a:r>
            <a:r>
              <a:rPr lang="zh-CN" altLang="en-US" sz="2400" dirty="0" smtClean="0"/>
              <a:t>对象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对</a:t>
            </a:r>
            <a:r>
              <a:rPr lang="zh-CN" altLang="en-US" sz="2400" dirty="0"/>
              <a:t>文件对象进行读取操作，除了前面介绍</a:t>
            </a:r>
            <a:r>
              <a:rPr lang="zh-CN" altLang="en-US" sz="2400" dirty="0" smtClean="0"/>
              <a:t>的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read()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之外</a:t>
            </a:r>
            <a:r>
              <a:rPr lang="zh-CN" altLang="en-US" sz="2400" dirty="0"/>
              <a:t>还有两种读取数据的</a:t>
            </a:r>
            <a:r>
              <a:rPr lang="zh-CN" altLang="en-US" sz="2400" dirty="0" smtClean="0"/>
              <a:t>方法：</a:t>
            </a:r>
            <a:r>
              <a:rPr lang="zh-CN" altLang="en-US" sz="2400" dirty="0"/>
              <a:t>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readline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每次读入一条数据的方式</a:t>
            </a:r>
            <a:r>
              <a:rPr lang="zh-CN" altLang="en-US" sz="2400" dirty="0" smtClean="0"/>
              <a:t>，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readlines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一次性读入文件所有数据</a:t>
            </a:r>
            <a:endParaRPr lang="en-US" altLang="zh-CN" sz="24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93" y="3933056"/>
            <a:ext cx="10696461" cy="27363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/>
              <a:t> </a:t>
            </a:r>
            <a:r>
              <a:rPr lang="en-US" altLang="zh-CN" sz="2400" dirty="0" err="1">
                <a:latin typeface="Monaco" charset="0"/>
                <a:ea typeface="Monaco" charset="0"/>
                <a:cs typeface="Monaco" charset="0"/>
              </a:rPr>
              <a:t>r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eadlines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读取</a:t>
            </a:r>
            <a:r>
              <a:rPr lang="zh-CN" altLang="en-US" sz="2400" dirty="0"/>
              <a:t>后得到的是每行数据组成的列表，但是一行样本数据全部存储为一个字</a:t>
            </a:r>
            <a:r>
              <a:rPr lang="zh-CN" altLang="en-US" sz="2400" dirty="0" smtClean="0"/>
              <a:t>符串，并且数据</a:t>
            </a:r>
            <a:r>
              <a:rPr lang="zh-CN" altLang="en-US" sz="2400" dirty="0"/>
              <a:t>读入后并没有将换行符去</a:t>
            </a:r>
            <a:r>
              <a:rPr lang="zh-CN" altLang="en-US" sz="2400" dirty="0" smtClean="0"/>
              <a:t>掉</a:t>
            </a:r>
            <a:r>
              <a:rPr lang="zh-CN" altLang="en-US" sz="2400" dirty="0"/>
              <a:t>（</a:t>
            </a:r>
            <a:r>
              <a:rPr lang="en-US" altLang="zh-CN" sz="2400" dirty="0" smtClean="0"/>
              <a:t>windows</a:t>
            </a:r>
            <a:r>
              <a:rPr lang="zh-CN" altLang="en-US" sz="2400" dirty="0"/>
              <a:t>系统的换行符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\r\n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，</a:t>
            </a:r>
            <a:r>
              <a:rPr lang="en-US" altLang="zh-CN" sz="2400" dirty="0" err="1"/>
              <a:t>linux</a:t>
            </a:r>
            <a:r>
              <a:rPr lang="zh-CN" altLang="en-US" sz="2400" dirty="0"/>
              <a:t>系统的换行符号</a:t>
            </a:r>
            <a:r>
              <a:rPr lang="zh-CN" altLang="en-US" sz="2400" dirty="0" smtClean="0"/>
              <a:t>是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\n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）</a:t>
            </a:r>
            <a:endParaRPr lang="en-US" altLang="zh-CN" sz="2400" dirty="0" smtClean="0">
              <a:latin typeface="Monaco" charset="0"/>
              <a:ea typeface="Monaco" charset="0"/>
              <a:cs typeface="Monaco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/>
              <a:t>在读入数据之后，</a:t>
            </a:r>
            <a:r>
              <a:rPr lang="zh-CN" altLang="en-US" sz="2400" dirty="0" smtClean="0"/>
              <a:t>用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for</a:t>
            </a:r>
            <a:r>
              <a:rPr lang="zh-CN" altLang="en-US" sz="2400" dirty="0" smtClean="0"/>
              <a:t> 循环</a:t>
            </a:r>
            <a:r>
              <a:rPr lang="zh-CN" altLang="en-US" sz="2400" dirty="0"/>
              <a:t>对每一个元素去除换行符，并将每一个变量值用字符串处理</a:t>
            </a:r>
            <a:r>
              <a:rPr lang="zh-CN" altLang="en-US" sz="2400" dirty="0" smtClean="0"/>
              <a:t>方法</a:t>
            </a:r>
            <a:r>
              <a:rPr lang="zh-CN" altLang="en-US" sz="2400" dirty="0"/>
              <a:t> </a:t>
            </a:r>
            <a:r>
              <a:rPr lang="en-US" altLang="zh-CN" sz="2400" dirty="0" smtClean="0"/>
              <a:t>.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split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分隔</a:t>
            </a:r>
            <a:r>
              <a:rPr lang="zh-CN" altLang="en-US" sz="2400" dirty="0"/>
              <a:t>开来</a:t>
            </a:r>
            <a:endParaRPr lang="en-US" altLang="zh-CN" sz="24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053" b="15790"/>
          <a:stretch>
            <a:fillRect/>
          </a:stretch>
        </p:blipFill>
        <p:spPr>
          <a:xfrm>
            <a:off x="752514" y="4941168"/>
            <a:ext cx="10696461" cy="3600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文本文件的读取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.strip()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本身</a:t>
            </a:r>
            <a:r>
              <a:rPr lang="zh-CN" altLang="en-US" sz="2400" dirty="0"/>
              <a:t>是一个对字符串指定字符去除的方法，但括号里参数为空的时候，就会去</a:t>
            </a:r>
            <a:r>
              <a:rPr lang="zh-CN" altLang="en-US" sz="2400" dirty="0" smtClean="0"/>
              <a:t>除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r \n \t</a:t>
            </a:r>
            <a:r>
              <a:rPr lang="en-US" altLang="zh-CN" sz="2400" dirty="0"/>
              <a:t> 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59" y="2996952"/>
            <a:ext cx="10359677" cy="30243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文本文件的写入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设置参数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mode=w</a:t>
            </a:r>
            <a:r>
              <a:rPr lang="zh-CN" altLang="en-US" sz="2400" dirty="0"/>
              <a:t>。</a:t>
            </a:r>
            <a:r>
              <a:rPr lang="zh-CN" altLang="en-US" sz="2400" dirty="0" smtClean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write()</a:t>
            </a:r>
            <a:r>
              <a:rPr lang="zh-CN" altLang="en-US" sz="2400" dirty="0" smtClean="0"/>
              <a:t> 、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writelines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 </a:t>
            </a:r>
            <a:r>
              <a:rPr lang="zh-CN" altLang="en-US" sz="2400" dirty="0"/>
              <a:t>是两个对文件对象的写入数据的方法</a:t>
            </a:r>
            <a:r>
              <a:rPr lang="zh-CN" altLang="en-US" sz="2400" dirty="0" smtClean="0"/>
              <a:t>。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write()</a:t>
            </a:r>
            <a:r>
              <a:rPr lang="zh-CN" altLang="en-US" sz="2400" dirty="0" smtClean="0"/>
              <a:t> 是</a:t>
            </a:r>
            <a:r>
              <a:rPr lang="zh-CN" altLang="en-US" sz="2400" dirty="0"/>
              <a:t>逐次写入</a:t>
            </a:r>
            <a:r>
              <a:rPr lang="zh-CN" altLang="en-US" sz="2400" dirty="0" smtClean="0"/>
              <a:t>，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writelines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/>
              <a:t> 可</a:t>
            </a:r>
            <a:r>
              <a:rPr lang="zh-CN" altLang="en-US" sz="2400" dirty="0"/>
              <a:t>对一个列表里的所有数据一次性写入文件</a:t>
            </a:r>
            <a:r>
              <a:rPr lang="zh-CN" altLang="en-US" sz="2400" dirty="0" smtClean="0"/>
              <a:t>中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如果</a:t>
            </a:r>
            <a:r>
              <a:rPr lang="zh-CN" altLang="en-US" sz="2400" dirty="0"/>
              <a:t>有换行需要，则</a:t>
            </a:r>
            <a:r>
              <a:rPr lang="zh-CN" altLang="en-US" sz="2400" dirty="0" smtClean="0"/>
              <a:t>要在</a:t>
            </a:r>
            <a:r>
              <a:rPr lang="zh-CN" altLang="en-US" sz="2400" dirty="0"/>
              <a:t>每条数据后增加换行符，同时用字</a:t>
            </a:r>
            <a:r>
              <a:rPr lang="zh-CN" altLang="en-US" sz="2400" dirty="0" smtClean="0"/>
              <a:t>符串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.</a:t>
            </a:r>
            <a:r>
              <a:rPr lang="en-US" altLang="zh-CN" sz="2400" dirty="0">
                <a:latin typeface="Monaco" charset="0"/>
                <a:ea typeface="Monaco" charset="0"/>
                <a:cs typeface="Monaco" charset="0"/>
              </a:rPr>
              <a:t>join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的</a:t>
            </a:r>
            <a:r>
              <a:rPr lang="zh-CN" altLang="en-US" sz="2400" dirty="0"/>
              <a:t>方法将每个变量数据联合成一个字符串并增加间</a:t>
            </a:r>
            <a:r>
              <a:rPr lang="zh-CN" altLang="en-US" sz="2400" dirty="0" smtClean="0"/>
              <a:t>隔符</a:t>
            </a:r>
            <a:r>
              <a:rPr lang="zh-CN" altLang="en-US" sz="2400" dirty="0"/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\t</a:t>
            </a:r>
            <a:endParaRPr lang="en-US" altLang="zh-CN" sz="2400" dirty="0"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4" y="3888602"/>
            <a:ext cx="12192000" cy="296939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56"/>
          <a:stretch>
            <a:fillRect/>
          </a:stretch>
        </p:blipFill>
        <p:spPr>
          <a:xfrm>
            <a:off x="750912" y="3214311"/>
            <a:ext cx="11201400" cy="674291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289</Words>
  <Application>Microsoft Office PowerPoint</Application>
  <PresentationFormat>自定义</PresentationFormat>
  <Paragraphs>19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2018-03-13T06:13:00Z</dcterms:created>
  <dcterms:modified xsi:type="dcterms:W3CDTF">2020-01-11T06:55:53Z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