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50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使用</a:t>
            </a:r>
            <a:r>
              <a:rPr lang="en-US" altLang="zh-CN" sz="3200" b="1" dirty="0">
                <a:solidFill>
                  <a:srgbClr val="942124"/>
                </a:solidFill>
                <a:cs typeface="+mn-cs"/>
              </a:rPr>
              <a:t>Pandas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对</a:t>
            </a:r>
            <a:r>
              <a:rPr lang="en-US" altLang="zh-CN" sz="3200" b="1" dirty="0" err="1">
                <a:solidFill>
                  <a:srgbClr val="942124"/>
                </a:solidFill>
                <a:cs typeface="+mn-cs"/>
              </a:rPr>
              <a:t>xlsx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文件对象进行操作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775910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使用</a:t>
            </a:r>
            <a:r>
              <a:rPr kumimoji="1" lang="en-US" altLang="zh-CN" sz="2400" dirty="0"/>
              <a:t>Pandas</a:t>
            </a:r>
            <a:r>
              <a:rPr kumimoji="1" lang="zh-CN" altLang="en-US" sz="2400" dirty="0"/>
              <a:t>对</a:t>
            </a:r>
            <a:r>
              <a:rPr kumimoji="1" lang="en-US" altLang="zh-CN" sz="2400" dirty="0"/>
              <a:t>Excel</a:t>
            </a:r>
            <a:r>
              <a:rPr kumimoji="1" lang="zh-CN" altLang="en-US" sz="2400" dirty="0"/>
              <a:t>软件创建的表格文件进行操作有一个好处：</a:t>
            </a:r>
            <a:r>
              <a:rPr kumimoji="1" lang="en-US" altLang="zh-CN" sz="2400" dirty="0"/>
              <a:t>Pandas</a:t>
            </a:r>
            <a:r>
              <a:rPr kumimoji="1" lang="zh-CN" altLang="en-US" sz="2400" dirty="0"/>
              <a:t>可以直接读取</a:t>
            </a:r>
            <a:r>
              <a:rPr kumimoji="1" lang="en-US" altLang="zh-CN" sz="2400" dirty="0"/>
              <a:t>XLS</a:t>
            </a:r>
            <a:r>
              <a:rPr kumimoji="1" lang="zh-CN" altLang="en-US" sz="2400" dirty="0"/>
              <a:t>或者</a:t>
            </a:r>
            <a:r>
              <a:rPr kumimoji="1" lang="en-US" altLang="zh-CN" sz="2400" dirty="0"/>
              <a:t>XLSX</a:t>
            </a:r>
            <a:r>
              <a:rPr kumimoji="1" lang="zh-CN" altLang="en-US" sz="2400" dirty="0"/>
              <a:t>格式的文件，不需要额外处理，且读取日期格式数据时，也可以自动识别，非常方便。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使用</a:t>
            </a:r>
            <a:r>
              <a:rPr lang="en-US" altLang="zh-CN" sz="3200" b="1" dirty="0" err="1">
                <a:solidFill>
                  <a:srgbClr val="942124"/>
                </a:solidFill>
                <a:cs typeface="+mn-cs"/>
              </a:rPr>
              <a:t>openpyxl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对</a:t>
            </a:r>
            <a:r>
              <a:rPr lang="en-US" altLang="zh-CN" sz="3200" b="1" dirty="0" err="1">
                <a:solidFill>
                  <a:srgbClr val="942124"/>
                </a:solidFill>
                <a:cs typeface="+mn-cs"/>
              </a:rPr>
              <a:t>xlsx</a:t>
            </a:r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文件对象进行文件操作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557454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首先安装</a:t>
            </a:r>
            <a:r>
              <a:rPr lang="en-US" altLang="zh-CN" sz="2400" dirty="0" err="1">
                <a:solidFill>
                  <a:prstClr val="black"/>
                </a:solidFill>
              </a:rPr>
              <a:t>openpyxl</a:t>
            </a:r>
            <a:r>
              <a:rPr lang="zh-CN" altLang="en-US" sz="2400" dirty="0">
                <a:solidFill>
                  <a:prstClr val="black"/>
                </a:solidFill>
              </a:rPr>
              <a:t>，在电脑终端命令行中运行以下命令：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prstClr val="black"/>
                </a:solidFill>
              </a:rPr>
              <a:t>pip install </a:t>
            </a:r>
            <a:r>
              <a:rPr lang="en-US" altLang="zh-CN" sz="2400" dirty="0" err="1">
                <a:solidFill>
                  <a:prstClr val="black"/>
                </a:solidFill>
              </a:rPr>
              <a:t>openpyxl</a:t>
            </a:r>
            <a:endParaRPr lang="en-US" altLang="zh-CN" sz="2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然后就可以通过相关代码读文件和写文件了。</a:t>
            </a: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95</Words>
  <Application>Microsoft Office PowerPoint</Application>
  <PresentationFormat>自定义</PresentationFormat>
  <Paragraphs>8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2018-03-13T06:13:00Z</dcterms:created>
  <dcterms:modified xsi:type="dcterms:W3CDTF">2020-01-11T07:20:02Z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