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2D5C3-6F28-489E-9ECF-9D4B2CED01B6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D4AFE-14B9-42E0-87FA-5B0EAF531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103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81165" y="3115939"/>
            <a:ext cx="10515600" cy="6731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实例：平方函数，输入变量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x</a:t>
            </a:r>
            <a:r>
              <a:rPr kumimoji="1" lang="zh-CN" altLang="en-US" sz="2400" dirty="0" smtClean="0"/>
              <a:t> 返回其平方值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x</a:t>
            </a:r>
            <a:r>
              <a:rPr kumimoji="1" lang="en-US" altLang="zh-CN" sz="2400" baseline="30000" dirty="0" smtClean="0">
                <a:latin typeface="Monaco" charset="0"/>
                <a:ea typeface="Monaco" charset="0"/>
                <a:cs typeface="Monaco" charset="0"/>
              </a:rPr>
              <a:t>2</a:t>
            </a:r>
            <a:endParaRPr kumimoji="1" lang="zh-CN" altLang="en-US" sz="2400" baseline="300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64" y="1641271"/>
            <a:ext cx="7852859" cy="148643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963058"/>
            <a:ext cx="8145261" cy="1338150"/>
          </a:xfrm>
          <a:prstGeom prst="rect">
            <a:avLst/>
          </a:prstGeom>
        </p:spPr>
      </p:pic>
      <p:sp>
        <p:nvSpPr>
          <p:cNvPr id="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函数的语法规则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函数的语法规则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6" y="1988840"/>
            <a:ext cx="4585457" cy="322563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4" y="2572864"/>
            <a:ext cx="5194300" cy="2362200"/>
          </a:xfrm>
          <a:prstGeom prst="rect">
            <a:avLst/>
          </a:prstGeom>
        </p:spPr>
      </p:pic>
      <p:sp>
        <p:nvSpPr>
          <p:cNvPr id="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24</Words>
  <Application>Microsoft Office PowerPoint</Application>
  <PresentationFormat>自定义</PresentationFormat>
  <Paragraphs>6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5</cp:revision>
  <dcterms:created xsi:type="dcterms:W3CDTF">2018-03-13T06:16:00Z</dcterms:created>
  <dcterms:modified xsi:type="dcterms:W3CDTF">2020-01-11T04:28:26Z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