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-126" y="-7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2D5C3-6F28-489E-9ECF-9D4B2CED01B6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D4AFE-14B9-42E0-87FA-5B0EAF53192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5103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zh-CN" altLang="en-US" dirty="0" smtClean="0"/>
              <a:t>此处有实战演练</a:t>
            </a:r>
            <a:endParaRPr kumimoji="1" lang="zh-CN" altLang="en-US" dirty="0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/>
          <a:lstStyle/>
          <a:p>
            <a:fld id="{858E6889-349A-49E8-AAE1-A1FB1A7B9723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DA685A-A8D4-4D9B-B792-59CDF89E82BC}" type="datetimeFigureOut">
              <a:rPr lang="zh-CN" altLang="en-US" smtClean="0"/>
              <a:t>2020-01-11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39C09B-2F5E-4923-8ADF-1A3D26B6C5D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881165" y="3115939"/>
            <a:ext cx="10515600" cy="673101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kumimoji="1" lang="zh-CN" altLang="en-US" sz="2400" dirty="0" smtClean="0"/>
              <a:t>实例：平方函数，输入变量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x</a:t>
            </a:r>
            <a:r>
              <a:rPr kumimoji="1" lang="zh-CN" altLang="en-US" sz="2400" dirty="0" smtClean="0"/>
              <a:t> 返回其平方值 </a:t>
            </a:r>
            <a:r>
              <a:rPr kumimoji="1" lang="en-US" altLang="zh-CN" sz="2400" dirty="0" smtClean="0">
                <a:latin typeface="Monaco" charset="0"/>
                <a:ea typeface="Monaco" charset="0"/>
                <a:cs typeface="Monaco" charset="0"/>
              </a:rPr>
              <a:t>x</a:t>
            </a:r>
            <a:r>
              <a:rPr kumimoji="1" lang="en-US" altLang="zh-CN" sz="2400" baseline="30000" dirty="0" smtClean="0">
                <a:latin typeface="Monaco" charset="0"/>
                <a:ea typeface="Monaco" charset="0"/>
                <a:cs typeface="Monaco" charset="0"/>
              </a:rPr>
              <a:t>2</a:t>
            </a:r>
            <a:endParaRPr kumimoji="1" lang="zh-CN" altLang="en-US" sz="2400" baseline="300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164" y="1641271"/>
            <a:ext cx="7852859" cy="1486434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424" y="3963058"/>
            <a:ext cx="8145261" cy="1338150"/>
          </a:xfrm>
          <a:prstGeom prst="rect">
            <a:avLst/>
          </a:prstGeom>
        </p:spPr>
      </p:pic>
      <p:sp>
        <p:nvSpPr>
          <p:cNvPr id="8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函数的语法规则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sp>
        <p:nvSpPr>
          <p:cNvPr id="10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标题 8"/>
          <p:cNvSpPr txBox="1"/>
          <p:nvPr/>
        </p:nvSpPr>
        <p:spPr>
          <a:xfrm>
            <a:off x="911424" y="579766"/>
            <a:ext cx="10515600" cy="7810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  <a:cs typeface="+mj-cs"/>
              </a:defRPr>
            </a:lvl1pPr>
          </a:lstStyle>
          <a:p>
            <a:r>
              <a:rPr lang="zh-CN" altLang="en-US" sz="3200" b="1" dirty="0" smtClean="0">
                <a:solidFill>
                  <a:srgbClr val="942124"/>
                </a:solidFill>
                <a:cs typeface="+mn-cs"/>
              </a:rPr>
              <a:t>函数的语法规则</a:t>
            </a:r>
            <a:endParaRPr lang="zh-CN" altLang="en-US" sz="3200" b="1" dirty="0">
              <a:solidFill>
                <a:srgbClr val="942124"/>
              </a:solidFill>
              <a:cs typeface="+mn-cs"/>
            </a:endParaRPr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9456" y="1988840"/>
            <a:ext cx="4585457" cy="32256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2064" y="2572864"/>
            <a:ext cx="5194300" cy="2362200"/>
          </a:xfrm>
          <a:prstGeom prst="rect">
            <a:avLst/>
          </a:prstGeom>
        </p:spPr>
      </p:pic>
      <p:sp>
        <p:nvSpPr>
          <p:cNvPr id="7" name="矩形 28"/>
          <p:cNvSpPr/>
          <p:nvPr/>
        </p:nvSpPr>
        <p:spPr>
          <a:xfrm>
            <a:off x="-18898" y="671163"/>
            <a:ext cx="510214" cy="598302"/>
          </a:xfrm>
          <a:prstGeom prst="rect">
            <a:avLst/>
          </a:prstGeom>
          <a:solidFill>
            <a:srgbClr val="94212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3200">
              <a:solidFill>
                <a:prstClr val="white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C7EDCC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24</Words>
  <Application>Microsoft Office PowerPoint</Application>
  <PresentationFormat>自定义</PresentationFormat>
  <Paragraphs>6</Paragraphs>
  <Slides>2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3" baseType="lpstr">
      <vt:lpstr>Office 主题​​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byr</dc:creator>
  <cp:lastModifiedBy>陈艳宁</cp:lastModifiedBy>
  <cp:revision>5</cp:revision>
  <dcterms:created xsi:type="dcterms:W3CDTF">2018-03-13T06:16:00Z</dcterms:created>
  <dcterms:modified xsi:type="dcterms:W3CDTF">2020-01-11T04:28:26Z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2052-10.1.0.7224</vt:lpwstr>
  </property>
</Properties>
</file>