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76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文件句柄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775910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文件句柄就是给予一个文件、设备，套接字</a:t>
            </a:r>
            <a:r>
              <a:rPr kumimoji="1" lang="en-US" altLang="zh-CN" sz="2400" dirty="0"/>
              <a:t>(socket)</a:t>
            </a:r>
            <a:r>
              <a:rPr kumimoji="1" lang="zh-CN" altLang="en-US" sz="2400" dirty="0"/>
              <a:t>或管道的一个名字</a:t>
            </a:r>
            <a:r>
              <a:rPr kumimoji="1" lang="en-US" altLang="zh-CN" sz="2400" dirty="0"/>
              <a:t>, </a:t>
            </a:r>
            <a:r>
              <a:rPr kumimoji="1" lang="zh-CN" altLang="en-US" sz="2400" dirty="0"/>
              <a:t>以便帮助操作系统记住正处理的名字</a:t>
            </a:r>
            <a:r>
              <a:rPr kumimoji="1" lang="en-US" altLang="zh-CN" sz="2400" dirty="0"/>
              <a:t>, </a:t>
            </a:r>
            <a:r>
              <a:rPr kumimoji="1" lang="zh-CN" altLang="en-US" sz="2400" dirty="0"/>
              <a:t>并隐藏某些缓存等的复杂性。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zh-CN" sz="3200" b="1" dirty="0"/>
              <a:t>文件处理一般流程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557454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Python</a:t>
            </a:r>
            <a:r>
              <a:rPr lang="zh-CN" altLang="zh-CN" sz="2400" dirty="0"/>
              <a:t>中文件处理的流程一般为：首先，打开文件，将得到的文件句柄复制给一个变量；然后，通过文件句柄对文件进行操作（读</a:t>
            </a:r>
            <a:r>
              <a:rPr lang="en-US" altLang="zh-CN" sz="2400" dirty="0"/>
              <a:t>/</a:t>
            </a:r>
            <a:r>
              <a:rPr lang="zh-CN" altLang="zh-CN" sz="2400" dirty="0"/>
              <a:t>写）；最后，关闭文件。</a:t>
            </a:r>
          </a:p>
          <a:p>
            <a:pPr>
              <a:lnSpc>
                <a:spcPct val="150000"/>
              </a:lnSpc>
            </a:pP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zh-CN" sz="3200" b="1" dirty="0"/>
              <a:t>文件处理一般流程</a:t>
            </a:r>
            <a:endParaRPr lang="zh-CN" altLang="en-US" sz="3200" b="1" dirty="0">
              <a:solidFill>
                <a:srgbClr val="942124"/>
              </a:solidFill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581150"/>
            <a:ext cx="55245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2990850"/>
            <a:ext cx="546735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3429000"/>
            <a:ext cx="55816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98</Words>
  <Application>Microsoft Office PowerPoint</Application>
  <PresentationFormat>自定义</PresentationFormat>
  <Paragraphs>8</Paragraphs>
  <Slides>3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2018-03-13T06:13:00Z</dcterms:created>
  <dcterms:modified xsi:type="dcterms:W3CDTF">2020-01-11T07:07:10Z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