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26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EA3A8-656C-450F-A8F7-128E745C465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3A129-0EFF-4EBA-B879-7097D58764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7762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文件句柄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1700808"/>
            <a:ext cx="10775910" cy="9289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/>
              <a:t>文件句柄就是给予一个文件、设备，套接字</a:t>
            </a:r>
            <a:r>
              <a:rPr kumimoji="1" lang="en-US" altLang="zh-CN" sz="2400" dirty="0"/>
              <a:t>(socket)</a:t>
            </a:r>
            <a:r>
              <a:rPr kumimoji="1" lang="zh-CN" altLang="en-US" sz="2400" dirty="0"/>
              <a:t>或管道的一个名字</a:t>
            </a:r>
            <a:r>
              <a:rPr kumimoji="1" lang="en-US" altLang="zh-CN" sz="2400" dirty="0"/>
              <a:t>, </a:t>
            </a:r>
            <a:r>
              <a:rPr kumimoji="1" lang="zh-CN" altLang="en-US" sz="2400" dirty="0"/>
              <a:t>以便帮助操作系统记住正处理的名字</a:t>
            </a:r>
            <a:r>
              <a:rPr kumimoji="1" lang="en-US" altLang="zh-CN" sz="2400" dirty="0"/>
              <a:t>, </a:t>
            </a:r>
            <a:r>
              <a:rPr kumimoji="1" lang="zh-CN" altLang="en-US" sz="2400" dirty="0"/>
              <a:t>并隐藏某些缓存等的复杂性。</a:t>
            </a:r>
            <a:endParaRPr kumimoji="1" lang="zh-CN" altLang="en-US" sz="2400" dirty="0"/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zh-CN" sz="3200" b="1" dirty="0"/>
              <a:t>文件处理一般流程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1700808"/>
            <a:ext cx="10557454" cy="9289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/>
              <a:t>Python</a:t>
            </a:r>
            <a:r>
              <a:rPr lang="zh-CN" altLang="zh-CN" sz="2400" dirty="0"/>
              <a:t>中文件处理的流程一般为：首先，打开文件，将得到的文件句柄复制给一个变量；然后，通过文件句柄对文件进行操作（读</a:t>
            </a:r>
            <a:r>
              <a:rPr lang="en-US" altLang="zh-CN" sz="2400" dirty="0"/>
              <a:t>/</a:t>
            </a:r>
            <a:r>
              <a:rPr lang="zh-CN" altLang="zh-CN" sz="2400" dirty="0"/>
              <a:t>写）；最后，关闭文件。</a:t>
            </a:r>
          </a:p>
          <a:p>
            <a:pPr>
              <a:lnSpc>
                <a:spcPct val="150000"/>
              </a:lnSpc>
            </a:pPr>
            <a:endParaRPr kumimoji="1" lang="zh-CN" altLang="en-US" sz="2400" dirty="0"/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zh-CN" sz="3200" b="1" dirty="0"/>
              <a:t>文件处理一般流程</a:t>
            </a:r>
            <a:endParaRPr lang="zh-CN" altLang="en-US" sz="3200" b="1" dirty="0">
              <a:solidFill>
                <a:srgbClr val="942124"/>
              </a:solidFill>
            </a:endParaRP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581150"/>
            <a:ext cx="5524500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2990850"/>
            <a:ext cx="5467350" cy="290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5025" y="3429000"/>
            <a:ext cx="5581650" cy="246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1281</TotalTime>
  <Words>98</Words>
  <Application>Microsoft Office PowerPoint</Application>
  <PresentationFormat>自定义</PresentationFormat>
  <Paragraphs>8</Paragraphs>
  <Slides>3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11</cp:revision>
  <dcterms:created xsi:type="dcterms:W3CDTF">2018-03-13T06:13:00Z</dcterms:created>
  <dcterms:modified xsi:type="dcterms:W3CDTF">2020-01-11T07:07:10Z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