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8" autoAdjust="0"/>
    <p:restoredTop sz="84615" autoAdjust="0"/>
  </p:normalViewPr>
  <p:slideViewPr>
    <p:cSldViewPr snapToGrid="0">
      <p:cViewPr varScale="1">
        <p:scale>
          <a:sx n="72" d="100"/>
          <a:sy n="72" d="100"/>
        </p:scale>
        <p:origin x="-96" y="-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D27D2-BD10-4A71-B4CE-775D43AFFDCF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40736-8DA5-48A7-919C-85253B1C29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546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D5CCB-6159-4DBF-AB84-B91F633B43F8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963D8-C99F-4E6A-AE1C-F0DF43B1A68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817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错误类型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1316" y="1224955"/>
            <a:ext cx="11191170" cy="5567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  <a:buClr>
                <a:schemeClr val="tx1"/>
              </a:buClr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实验报告撰写需要满足如下要求：</a:t>
            </a:r>
          </a:p>
          <a:p>
            <a:pPr indent="457200">
              <a:lnSpc>
                <a:spcPct val="150000"/>
              </a:lnSpc>
              <a:buClr>
                <a:schemeClr val="tx1"/>
              </a:buClr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）所有实验现象的记录，不能有个人主观判断认为重要的选择性记录。</a:t>
            </a:r>
          </a:p>
          <a:p>
            <a:pPr indent="457200">
              <a:lnSpc>
                <a:spcPct val="150000"/>
              </a:lnSpc>
              <a:buClr>
                <a:schemeClr val="tx1"/>
              </a:buClr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）真实、客观、详细、实事求是的记录，确保他人可复现。</a:t>
            </a:r>
          </a:p>
          <a:p>
            <a:pPr indent="457200">
              <a:lnSpc>
                <a:spcPct val="150000"/>
              </a:lnSpc>
              <a:buClr>
                <a:schemeClr val="tx1"/>
              </a:buClr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）及时、实时的记录，不能后面补充记录。</a:t>
            </a:r>
          </a:p>
          <a:p>
            <a:pPr indent="457200">
              <a:lnSpc>
                <a:spcPct val="150000"/>
              </a:lnSpc>
              <a:buClr>
                <a:schemeClr val="tx1"/>
              </a:buClr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4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）清楚、整洁、规范的记录，无涂改、缺页和大面积空白等。</a:t>
            </a:r>
          </a:p>
          <a:p>
            <a:pPr indent="457200">
              <a:lnSpc>
                <a:spcPct val="150000"/>
              </a:lnSpc>
              <a:buClr>
                <a:schemeClr val="tx1"/>
              </a:buClr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5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）封面信息完整：项目、名称、学院、姓名、班级等。</a:t>
            </a:r>
          </a:p>
          <a:p>
            <a:pPr indent="457200">
              <a:lnSpc>
                <a:spcPct val="150000"/>
              </a:lnSpc>
              <a:buClr>
                <a:schemeClr val="tx1"/>
              </a:buClr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7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）实验目的、原理、内容等：书写简明扼要，必要时附上图片以及表格进行说明。</a:t>
            </a:r>
          </a:p>
          <a:p>
            <a:pPr indent="457200">
              <a:lnSpc>
                <a:spcPct val="150000"/>
              </a:lnSpc>
              <a:buClr>
                <a:schemeClr val="tx1"/>
              </a:buClr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8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）实验结论：客观全面、实事求是记录，针对所取得的实验数据或现象进行初步分析，提出下一步研究计划和设想。</a:t>
            </a:r>
          </a:p>
        </p:txBody>
      </p:sp>
      <p:sp>
        <p:nvSpPr>
          <p:cNvPr id="13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报告呈现与撰写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9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10990</TotalTime>
  <Words>159</Words>
  <Application>Microsoft Office PowerPoint</Application>
  <PresentationFormat>自定义</PresentationFormat>
  <Paragraphs>11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18</cp:revision>
  <cp:lastPrinted>2018-04-24T09:41:12Z</cp:lastPrinted>
  <dcterms:created xsi:type="dcterms:W3CDTF">2018-03-13T06:34:00Z</dcterms:created>
  <dcterms:modified xsi:type="dcterms:W3CDTF">2020-01-13T08:08:26Z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