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59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08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2020-01-14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</a:rPr>
              <a:t>1.5.1</a:t>
            </a:r>
            <a:r>
              <a:rPr lang="zh-CN" altLang="zh-CN" sz="2800" b="1" dirty="0">
                <a:solidFill>
                  <a:srgbClr val="FF0000"/>
                </a:solidFill>
              </a:rPr>
              <a:t>基于</a:t>
            </a:r>
            <a:r>
              <a:rPr lang="en-US" altLang="zh-CN" sz="2800" b="1" dirty="0">
                <a:solidFill>
                  <a:srgbClr val="FF0000"/>
                </a:solidFill>
              </a:rPr>
              <a:t>Python IDLE</a:t>
            </a:r>
            <a:r>
              <a:rPr lang="zh-CN" altLang="zh-CN" sz="2800" b="1" dirty="0">
                <a:solidFill>
                  <a:srgbClr val="FF0000"/>
                </a:solidFill>
              </a:rPr>
              <a:t>运行程序</a:t>
            </a:r>
            <a:r>
              <a:rPr lang="zh-CN" altLang="zh-CN" sz="2800" dirty="0">
                <a:solidFill>
                  <a:srgbClr val="FF0000"/>
                </a:solidFill>
              </a:rPr>
              <a:t/>
            </a:r>
            <a:br>
              <a:rPr lang="zh-CN" altLang="zh-CN" sz="2800" dirty="0">
                <a:solidFill>
                  <a:srgbClr val="FF0000"/>
                </a:solidFill>
              </a:rPr>
            </a:b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251520" y="1844824"/>
            <a:ext cx="8352928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）找到安装</a:t>
            </a:r>
            <a:r>
              <a:rPr lang="en-US" altLang="zh-CN" dirty="0"/>
              <a:t>Python</a:t>
            </a:r>
            <a:r>
              <a:rPr lang="zh-CN" altLang="zh-CN" dirty="0"/>
              <a:t>所在的目录。</a:t>
            </a:r>
          </a:p>
          <a:p>
            <a:pPr>
              <a:lnSpc>
                <a:spcPct val="150000"/>
              </a:lnSpc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）进入子目录</a:t>
            </a:r>
            <a:r>
              <a:rPr lang="en-US" altLang="zh-CN" dirty="0"/>
              <a:t> ./Lib/</a:t>
            </a:r>
            <a:r>
              <a:rPr lang="en-US" altLang="zh-CN" dirty="0" err="1"/>
              <a:t>idlelib</a:t>
            </a:r>
            <a:r>
              <a:rPr lang="zh-CN" altLang="zh-CN" dirty="0"/>
              <a:t>。</a:t>
            </a:r>
          </a:p>
          <a:p>
            <a:pPr>
              <a:lnSpc>
                <a:spcPct val="150000"/>
              </a:lnSpc>
            </a:pPr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）找到并双击</a:t>
            </a:r>
            <a:r>
              <a:rPr lang="en-US" altLang="zh-CN" dirty="0"/>
              <a:t>idle.bat</a:t>
            </a:r>
            <a:r>
              <a:rPr lang="zh-CN" altLang="zh-CN" dirty="0"/>
              <a:t>文件，会弹出</a:t>
            </a:r>
            <a:r>
              <a:rPr lang="en-US" altLang="zh-CN" dirty="0"/>
              <a:t>idle</a:t>
            </a:r>
            <a:r>
              <a:rPr lang="zh-CN" altLang="zh-CN" dirty="0"/>
              <a:t>窗口</a:t>
            </a:r>
            <a:r>
              <a:rPr lang="en-US" altLang="zh-CN" dirty="0"/>
              <a:t>(</a:t>
            </a:r>
            <a:r>
              <a:rPr lang="zh-CN" altLang="zh-CN" dirty="0"/>
              <a:t>此时即表示已进入</a:t>
            </a:r>
            <a:r>
              <a:rPr lang="en-US" altLang="zh-CN" dirty="0"/>
              <a:t>Python Shell)</a:t>
            </a:r>
            <a:r>
              <a:rPr lang="zh-CN" altLang="zh-CN" dirty="0"/>
              <a:t>。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501008"/>
            <a:ext cx="6481552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1186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sz="3100" b="1" dirty="0">
                <a:solidFill>
                  <a:srgbClr val="FF0000"/>
                </a:solidFill>
              </a:rPr>
              <a:t>1.5.2</a:t>
            </a:r>
            <a:r>
              <a:rPr lang="zh-CN" altLang="zh-CN" b="1" dirty="0">
                <a:solidFill>
                  <a:srgbClr val="FF0000"/>
                </a:solidFill>
              </a:rPr>
              <a:t>命令行式交互运行文件</a:t>
            </a:r>
            <a:r>
              <a:rPr lang="zh-CN" altLang="zh-CN" dirty="0">
                <a:solidFill>
                  <a:srgbClr val="FF0000"/>
                </a:solidFill>
              </a:rPr>
              <a:t/>
            </a:r>
            <a:br>
              <a:rPr lang="zh-CN" altLang="zh-CN" dirty="0">
                <a:solidFill>
                  <a:srgbClr val="FF0000"/>
                </a:solidFill>
              </a:rPr>
            </a:b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827584" y="1628507"/>
            <a:ext cx="73448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）打开文本编辑器</a:t>
            </a:r>
            <a:r>
              <a:rPr lang="en-US" altLang="zh-CN" dirty="0"/>
              <a:t>(</a:t>
            </a:r>
            <a:r>
              <a:rPr lang="zh-CN" altLang="zh-CN" dirty="0"/>
              <a:t>如</a:t>
            </a:r>
            <a:r>
              <a:rPr lang="en-US" altLang="zh-CN" dirty="0"/>
              <a:t>Notepad)</a:t>
            </a:r>
            <a:r>
              <a:rPr lang="zh-CN" altLang="zh-CN" dirty="0"/>
              <a:t>，编写代码并保存为</a:t>
            </a:r>
            <a:r>
              <a:rPr lang="en-US" altLang="zh-CN" dirty="0"/>
              <a:t>helloworld.py</a:t>
            </a:r>
            <a:r>
              <a:rPr lang="zh-CN" altLang="zh-CN" dirty="0"/>
              <a:t>文件。</a:t>
            </a:r>
          </a:p>
          <a:p>
            <a:pPr>
              <a:lnSpc>
                <a:spcPct val="150000"/>
              </a:lnSpc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）打开</a:t>
            </a:r>
            <a:r>
              <a:rPr lang="en-US" altLang="zh-CN" dirty="0" err="1"/>
              <a:t>cmd</a:t>
            </a:r>
            <a:r>
              <a:rPr lang="en-US" altLang="zh-CN" dirty="0"/>
              <a:t>, </a:t>
            </a:r>
            <a:r>
              <a:rPr lang="zh-CN" altLang="zh-CN" dirty="0"/>
              <a:t>切换到文件所在路径，输入</a:t>
            </a:r>
            <a:r>
              <a:rPr lang="en-US" altLang="zh-CN" dirty="0"/>
              <a:t>python helloworld.py</a:t>
            </a:r>
            <a:r>
              <a:rPr lang="zh-CN" altLang="zh-CN" dirty="0"/>
              <a:t>。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780928"/>
            <a:ext cx="4432324" cy="36394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5538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CN" b="1" dirty="0">
                <a:solidFill>
                  <a:srgbClr val="FF0000"/>
                </a:solidFill>
              </a:rPr>
              <a:t>1.5.3</a:t>
            </a:r>
            <a:r>
              <a:rPr lang="zh-CN" altLang="zh-CN" b="1" dirty="0">
                <a:solidFill>
                  <a:srgbClr val="FF0000"/>
                </a:solidFill>
              </a:rPr>
              <a:t>基于</a:t>
            </a:r>
            <a:r>
              <a:rPr lang="en-US" altLang="zh-CN" b="1" dirty="0" err="1">
                <a:solidFill>
                  <a:srgbClr val="FF0000"/>
                </a:solidFill>
              </a:rPr>
              <a:t>Jupyter</a:t>
            </a:r>
            <a:r>
              <a:rPr lang="en-US" altLang="zh-CN" b="1" dirty="0">
                <a:solidFill>
                  <a:srgbClr val="FF0000"/>
                </a:solidFill>
              </a:rPr>
              <a:t> </a:t>
            </a:r>
            <a:r>
              <a:rPr lang="en-US" altLang="zh-CN" sz="3100" b="1" dirty="0">
                <a:solidFill>
                  <a:srgbClr val="FF0000"/>
                </a:solidFill>
              </a:rPr>
              <a:t>Notebook</a:t>
            </a:r>
            <a:r>
              <a:rPr lang="zh-CN" altLang="zh-CN" b="1" dirty="0">
                <a:solidFill>
                  <a:srgbClr val="FF0000"/>
                </a:solidFill>
              </a:rPr>
              <a:t>运行</a:t>
            </a:r>
            <a:r>
              <a:rPr lang="en-US" altLang="zh-CN" b="1" dirty="0">
                <a:solidFill>
                  <a:srgbClr val="FF0000"/>
                </a:solidFill>
              </a:rPr>
              <a:t>Python</a:t>
            </a:r>
            <a:r>
              <a:rPr lang="zh-CN" altLang="zh-CN" b="1" dirty="0">
                <a:solidFill>
                  <a:srgbClr val="FF0000"/>
                </a:solidFill>
              </a:rPr>
              <a:t>文件</a:t>
            </a:r>
            <a:r>
              <a:rPr lang="zh-CN" altLang="zh-CN" dirty="0">
                <a:solidFill>
                  <a:srgbClr val="FF0000"/>
                </a:solidFill>
              </a:rPr>
              <a:t/>
            </a:r>
            <a:br>
              <a:rPr lang="zh-CN" altLang="zh-CN" dirty="0">
                <a:solidFill>
                  <a:srgbClr val="FF0000"/>
                </a:solidFill>
              </a:rPr>
            </a:b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755576" y="2474527"/>
            <a:ext cx="345638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）进入</a:t>
            </a:r>
            <a:r>
              <a:rPr lang="en-US" altLang="zh-CN" dirty="0" err="1"/>
              <a:t>Jupyter</a:t>
            </a:r>
            <a:r>
              <a:rPr lang="en-US" altLang="zh-CN" dirty="0"/>
              <a:t> Notebook</a:t>
            </a:r>
            <a:r>
              <a:rPr lang="zh-CN" altLang="zh-CN" dirty="0"/>
              <a:t>环境。单击</a:t>
            </a:r>
            <a:r>
              <a:rPr lang="en-US" altLang="zh-CN" dirty="0"/>
              <a:t>New</a:t>
            </a:r>
            <a:r>
              <a:rPr lang="zh-CN" altLang="zh-CN" dirty="0"/>
              <a:t>，新建</a:t>
            </a:r>
            <a:r>
              <a:rPr lang="en-US" altLang="zh-CN" dirty="0" err="1"/>
              <a:t>ipython</a:t>
            </a:r>
            <a:r>
              <a:rPr lang="zh-CN" altLang="zh-CN" dirty="0"/>
              <a:t>文件。</a:t>
            </a:r>
          </a:p>
          <a:p>
            <a:pPr>
              <a:lnSpc>
                <a:spcPct val="150000"/>
              </a:lnSpc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）于</a:t>
            </a:r>
            <a:r>
              <a:rPr lang="en-US" altLang="zh-CN" dirty="0"/>
              <a:t>cell</a:t>
            </a:r>
            <a:r>
              <a:rPr lang="zh-CN" altLang="zh-CN" dirty="0"/>
              <a:t>内编写代码，单击进入该</a:t>
            </a:r>
            <a:r>
              <a:rPr lang="en-US" altLang="zh-CN" dirty="0"/>
              <a:t>cell</a:t>
            </a:r>
            <a:r>
              <a:rPr lang="zh-CN" altLang="zh-CN" dirty="0"/>
              <a:t>内，按</a:t>
            </a:r>
            <a:r>
              <a:rPr lang="en-US" altLang="zh-CN" dirty="0" err="1"/>
              <a:t>Ctrl+Enter</a:t>
            </a:r>
            <a:r>
              <a:rPr lang="zh-CN" altLang="zh-CN" dirty="0"/>
              <a:t>键运行。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384" y="2204864"/>
            <a:ext cx="3425000" cy="3900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7144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</a:rPr>
              <a:t>1.5.4</a:t>
            </a:r>
            <a:r>
              <a:rPr lang="zh-CN" altLang="zh-CN" sz="2800" b="1" dirty="0">
                <a:solidFill>
                  <a:srgbClr val="FF0000"/>
                </a:solidFill>
              </a:rPr>
              <a:t>基于</a:t>
            </a:r>
            <a:r>
              <a:rPr lang="en-US" altLang="zh-CN" sz="2800" b="1" dirty="0" err="1">
                <a:solidFill>
                  <a:srgbClr val="FF0000"/>
                </a:solidFill>
              </a:rPr>
              <a:t>PyCharm</a:t>
            </a:r>
            <a:r>
              <a:rPr lang="zh-CN" altLang="zh-CN" sz="2800" b="1" dirty="0">
                <a:solidFill>
                  <a:srgbClr val="FF0000"/>
                </a:solidFill>
              </a:rPr>
              <a:t>运行</a:t>
            </a:r>
            <a:r>
              <a:rPr lang="en-US" altLang="zh-CN" sz="2800" b="1" dirty="0">
                <a:solidFill>
                  <a:srgbClr val="FF0000"/>
                </a:solidFill>
              </a:rPr>
              <a:t>Python</a:t>
            </a:r>
            <a:r>
              <a:rPr lang="zh-CN" altLang="zh-CN" sz="2800" b="1" dirty="0">
                <a:solidFill>
                  <a:srgbClr val="FF0000"/>
                </a:solidFill>
              </a:rPr>
              <a:t>文件</a:t>
            </a:r>
            <a:r>
              <a:rPr lang="zh-CN" altLang="zh-CN" sz="2800" dirty="0">
                <a:solidFill>
                  <a:srgbClr val="FF0000"/>
                </a:solidFill>
              </a:rPr>
              <a:t/>
            </a:r>
            <a:br>
              <a:rPr lang="zh-CN" altLang="zh-CN" sz="2800" dirty="0">
                <a:solidFill>
                  <a:srgbClr val="FF0000"/>
                </a:solidFill>
              </a:rPr>
            </a:b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755576" y="1628507"/>
            <a:ext cx="345638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dirty="0"/>
              <a:t>（</a:t>
            </a:r>
            <a:r>
              <a:rPr lang="en-US" altLang="zh-CN" dirty="0"/>
              <a:t>1</a:t>
            </a:r>
            <a:r>
              <a:rPr lang="zh-CN" altLang="zh-CN" dirty="0"/>
              <a:t>）打开</a:t>
            </a:r>
            <a:r>
              <a:rPr lang="en-US" altLang="zh-CN" dirty="0" err="1"/>
              <a:t>PyCharm</a:t>
            </a:r>
            <a:r>
              <a:rPr lang="zh-CN" altLang="zh-CN" dirty="0"/>
              <a:t>软件，打开项目文件夹并为项目配置解释器。</a:t>
            </a:r>
          </a:p>
          <a:p>
            <a:pPr>
              <a:lnSpc>
                <a:spcPct val="150000"/>
              </a:lnSpc>
            </a:pPr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）新建后缀为</a:t>
            </a:r>
            <a:r>
              <a:rPr lang="en-US" altLang="zh-CN" dirty="0"/>
              <a:t>.</a:t>
            </a:r>
            <a:r>
              <a:rPr lang="en-US" altLang="zh-CN" dirty="0" err="1"/>
              <a:t>py</a:t>
            </a:r>
            <a:r>
              <a:rPr lang="zh-CN" altLang="zh-CN" dirty="0"/>
              <a:t>的文件，编写代码。</a:t>
            </a:r>
          </a:p>
          <a:p>
            <a:pPr>
              <a:lnSpc>
                <a:spcPct val="150000"/>
              </a:lnSpc>
            </a:pPr>
            <a:r>
              <a:rPr lang="zh-CN" altLang="zh-CN" dirty="0"/>
              <a:t>（</a:t>
            </a:r>
            <a:r>
              <a:rPr lang="en-US" altLang="zh-CN" dirty="0"/>
              <a:t>3</a:t>
            </a:r>
            <a:r>
              <a:rPr lang="zh-CN" altLang="zh-CN" dirty="0"/>
              <a:t>）运行代码</a:t>
            </a:r>
            <a:r>
              <a:rPr lang="en-US" altLang="zh-CN" dirty="0"/>
              <a:t>(</a:t>
            </a:r>
            <a:r>
              <a:rPr lang="zh-CN" altLang="zh-CN" dirty="0"/>
              <a:t>运行快捷键为</a:t>
            </a:r>
            <a:r>
              <a:rPr lang="en-US" altLang="zh-CN" dirty="0"/>
              <a:t>Shift+F10</a:t>
            </a:r>
            <a:r>
              <a:rPr lang="en-US" altLang="zh-CN" dirty="0" smtClean="0"/>
              <a:t>)</a:t>
            </a:r>
            <a:r>
              <a:rPr lang="zh-CN" altLang="en-US" smtClean="0"/>
              <a:t>。</a:t>
            </a:r>
            <a:endParaRPr lang="zh-CN" altLang="zh-CN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641083"/>
            <a:ext cx="4658244" cy="4251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02661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178</Words>
  <Application>Microsoft Office PowerPoint</Application>
  <PresentationFormat>全屏显示(4:3)</PresentationFormat>
  <Paragraphs>14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Office 主题</vt:lpstr>
      <vt:lpstr>1.5.1基于Python IDLE运行程序 </vt:lpstr>
      <vt:lpstr>1.5.2命令行式交互运行文件 </vt:lpstr>
      <vt:lpstr>1.5.3基于Jupyter Notebook运行Python文件 </vt:lpstr>
      <vt:lpstr>1.5.4基于PyCharm运行Python文件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1.5.1基于Python IDLE运行程序 </dc:title>
  <dc:creator>Administrator</dc:creator>
  <cp:lastModifiedBy>陈艳宁</cp:lastModifiedBy>
  <cp:revision>3</cp:revision>
  <dcterms:created xsi:type="dcterms:W3CDTF">2020-01-11T00:51:02Z</dcterms:created>
  <dcterms:modified xsi:type="dcterms:W3CDTF">2020-01-14T02:10:56Z</dcterms:modified>
</cp:coreProperties>
</file>