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6" r:id="rId3"/>
    <p:sldId id="267" r:id="rId4"/>
    <p:sldId id="270" r:id="rId5"/>
    <p:sldId id="27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24" autoAdjust="0"/>
  </p:normalViewPr>
  <p:slideViewPr>
    <p:cSldViewPr snapToGrid="0">
      <p:cViewPr varScale="1">
        <p:scale>
          <a:sx n="67" d="100"/>
          <a:sy n="67" d="100"/>
        </p:scale>
        <p:origin x="-12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D2BE4-4D1E-424D-88EC-7157C8FD38F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6ACC2-619F-44C3-8B45-610B78107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3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1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2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2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7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2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3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5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3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6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2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5D07-5EA4-46B3-AC34-DE79E1D356B1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996E-A3A2-4F7F-81D7-7EA08811E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解释型语言</a:t>
            </a:r>
            <a:r>
              <a:rPr lang="en-US" altLang="zh-CN" sz="3200" b="1" dirty="0" smtClean="0">
                <a:solidFill>
                  <a:srgbClr val="942124"/>
                </a:solidFill>
                <a:cs typeface="+mn-cs"/>
              </a:rPr>
              <a:t>Python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51114" y="1666668"/>
            <a:ext cx="10515600" cy="1008112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Python</a:t>
            </a:r>
            <a:r>
              <a:rPr kumimoji="1" lang="zh-CN" altLang="en-US" sz="2400" dirty="0"/>
              <a:t>语言是一种</a:t>
            </a:r>
            <a:r>
              <a:rPr kumimoji="1" lang="zh-CN" altLang="en-US" sz="2400" b="1" dirty="0"/>
              <a:t>解释型</a:t>
            </a:r>
            <a:r>
              <a:rPr kumimoji="1" lang="zh-CN" altLang="en-US" sz="2400" dirty="0"/>
              <a:t>、面向对象、动态数据类型的高级程序</a:t>
            </a:r>
            <a:r>
              <a:rPr kumimoji="1" lang="zh-CN" altLang="en-US" sz="2400" dirty="0" smtClean="0"/>
              <a:t>设计语言</a:t>
            </a:r>
          </a:p>
        </p:txBody>
      </p:sp>
      <p:sp>
        <p:nvSpPr>
          <p:cNvPr id="5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" b="3608"/>
          <a:stretch/>
        </p:blipFill>
        <p:spPr>
          <a:xfrm>
            <a:off x="335360" y="2674780"/>
            <a:ext cx="7682595" cy="3431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793" y="2532697"/>
            <a:ext cx="4418207" cy="23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772816"/>
            <a:ext cx="9282120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在</a:t>
            </a:r>
            <a:r>
              <a:rPr kumimoji="1" lang="en-US" altLang="zh-CN" sz="2400" dirty="0"/>
              <a:t>Python 2.x</a:t>
            </a:r>
            <a:r>
              <a:rPr kumimoji="1" lang="zh-CN" altLang="en-US" sz="2400" dirty="0"/>
              <a:t>版本中，同时</a:t>
            </a:r>
            <a:r>
              <a:rPr kumimoji="1" lang="zh-CN" altLang="en-US" sz="2400" dirty="0" smtClean="0"/>
              <a:t>兼容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print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和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print()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在</a:t>
            </a:r>
            <a:r>
              <a:rPr kumimoji="1" lang="en-US" altLang="zh-CN" sz="2400" dirty="0"/>
              <a:t>Python 3.x</a:t>
            </a:r>
            <a:r>
              <a:rPr kumimoji="1" lang="zh-CN" altLang="en-US" sz="2400" dirty="0"/>
              <a:t>版本中，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print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函数</a:t>
            </a:r>
            <a:r>
              <a:rPr kumimoji="1" lang="zh-CN" altLang="en-US" sz="2400" dirty="0"/>
              <a:t>为带括号</a:t>
            </a:r>
            <a:r>
              <a:rPr kumimoji="1" lang="zh-CN" altLang="en-US" sz="2400" dirty="0" smtClean="0"/>
              <a:t>的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print()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如果想要看变量的值，则直接</a:t>
            </a:r>
            <a:r>
              <a:rPr kumimoji="1" lang="zh-CN" altLang="en-US" sz="2400" dirty="0" smtClean="0"/>
              <a:t>在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print</a:t>
            </a:r>
            <a:r>
              <a:rPr kumimoji="1" lang="zh-CN" altLang="en-US" sz="2400" dirty="0" smtClean="0"/>
              <a:t> 后面</a:t>
            </a:r>
            <a:r>
              <a:rPr kumimoji="1" lang="zh-CN" altLang="en-US" sz="2400" dirty="0"/>
              <a:t>加上变量名即可。如果是想要输出提示信息，如一句话，那我们需要将提示信息</a:t>
            </a:r>
            <a:r>
              <a:rPr kumimoji="1" lang="zh-CN" altLang="en-US" sz="2400" dirty="0" smtClean="0"/>
              <a:t>用 </a:t>
            </a:r>
            <a:r>
              <a:rPr kumimoji="1" lang="en-US" altLang="zh-CN" sz="2400" dirty="0" smtClean="0"/>
              <a:t>‘</a:t>
            </a:r>
            <a:r>
              <a:rPr kumimoji="1" lang="zh-CN" altLang="en-US" sz="2400" dirty="0" smtClean="0"/>
              <a:t> 单</a:t>
            </a:r>
            <a:r>
              <a:rPr kumimoji="1" lang="zh-CN" altLang="en-US" sz="2400" dirty="0"/>
              <a:t>引号包裹</a:t>
            </a:r>
            <a:r>
              <a:rPr kumimoji="1" lang="zh-CN" altLang="en-US" sz="2400" dirty="0" smtClean="0"/>
              <a:t>起来（这使得内容构成一个字符串）</a:t>
            </a: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" y="4797152"/>
            <a:ext cx="8001139" cy="1494905"/>
          </a:xfrm>
          <a:prstGeom prst="rect">
            <a:avLst/>
          </a:prstGeom>
        </p:spPr>
      </p:pic>
      <p:sp>
        <p:nvSpPr>
          <p:cNvPr id="10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942124"/>
                </a:solidFill>
                <a:latin typeface="Monaco" charset="0"/>
                <a:ea typeface="Monaco" charset="0"/>
                <a:cs typeface="Monaco" charset="0"/>
              </a:rPr>
              <a:t>p</a:t>
            </a:r>
            <a:r>
              <a:rPr lang="en-US" altLang="zh-CN" sz="3200" b="1" dirty="0" smtClean="0">
                <a:solidFill>
                  <a:srgbClr val="942124"/>
                </a:solidFill>
                <a:latin typeface="Monaco" charset="0"/>
                <a:ea typeface="Monaco" charset="0"/>
                <a:cs typeface="Monaco" charset="0"/>
              </a:rPr>
              <a:t>rint</a:t>
            </a:r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函数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11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13447" y="1071961"/>
            <a:ext cx="9282120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使用逗号</a:t>
            </a:r>
            <a:r>
              <a:rPr lang="en-US" altLang="zh-CN" sz="2400" dirty="0"/>
              <a:t>,</a:t>
            </a:r>
            <a:r>
              <a:rPr lang="zh-CN" altLang="en-US" sz="2400" dirty="0"/>
              <a:t>隔开变量与其他剩余内容，</a:t>
            </a:r>
            <a:r>
              <a:rPr lang="zh-CN" altLang="en-US" sz="2400" dirty="0" smtClean="0"/>
              <a:t>则 </a:t>
            </a:r>
            <a:r>
              <a:rPr lang="en-US" altLang="zh-CN" sz="2400" dirty="0" smtClean="0"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zh-CN" altLang="en-US" sz="2400" dirty="0" smtClean="0"/>
              <a:t>在</a:t>
            </a:r>
            <a:r>
              <a:rPr lang="zh-CN" altLang="en-US" sz="2400" dirty="0"/>
              <a:t>输出时会依次打印各个字符串或变量，遇到逗号</a:t>
            </a:r>
            <a:r>
              <a:rPr lang="en-US" altLang="zh-CN" sz="2400" dirty="0"/>
              <a:t>,</a:t>
            </a:r>
            <a:r>
              <a:rPr lang="zh-CN" altLang="en-US" sz="2400" dirty="0"/>
              <a:t>时会输出一个空格</a:t>
            </a: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6" y="2474391"/>
            <a:ext cx="7812653" cy="882601"/>
          </a:xfrm>
          <a:prstGeom prst="rect">
            <a:avLst/>
          </a:prstGeom>
        </p:spPr>
      </p:pic>
      <p:sp>
        <p:nvSpPr>
          <p:cNvPr id="10" name="内容占位符 1"/>
          <p:cNvSpPr txBox="1">
            <a:spLocks/>
          </p:cNvSpPr>
          <p:nvPr/>
        </p:nvSpPr>
        <p:spPr>
          <a:xfrm>
            <a:off x="479376" y="3356992"/>
            <a:ext cx="9282120" cy="417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Monaco" charset="0"/>
                <a:ea typeface="Monaco" charset="0"/>
                <a:cs typeface="Monaco" charset="0"/>
              </a:rPr>
              <a:t>print</a:t>
            </a:r>
            <a:r>
              <a:rPr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zh-CN" altLang="en-US" sz="2400" dirty="0" smtClean="0"/>
              <a:t>函数</a:t>
            </a:r>
            <a:r>
              <a:rPr lang="zh-CN" altLang="en-US" sz="2400" dirty="0"/>
              <a:t>不仅可以打印变量值，也可以打印计算结果</a:t>
            </a:r>
            <a:endParaRPr kumimoji="1" lang="en-US" altLang="zh-CN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7" y="3982267"/>
            <a:ext cx="7776182" cy="20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844825"/>
            <a:ext cx="10218224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字符串（</a:t>
            </a:r>
            <a:r>
              <a:rPr kumimoji="1" lang="en-US" altLang="zh-CN" sz="2400" dirty="0" err="1" smtClean="0"/>
              <a:t>str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字符串是以两个单</a:t>
            </a:r>
            <a:r>
              <a:rPr kumimoji="1" lang="zh-CN" altLang="en-US" sz="2400" dirty="0" smtClean="0"/>
              <a:t>引号或</a:t>
            </a:r>
            <a:r>
              <a:rPr kumimoji="1" lang="zh-CN" altLang="en-US" sz="2400" dirty="0"/>
              <a:t>两个双</a:t>
            </a:r>
            <a:r>
              <a:rPr kumimoji="1" lang="zh-CN" altLang="en-US" sz="2400" dirty="0" smtClean="0"/>
              <a:t>引号包裹</a:t>
            </a:r>
            <a:r>
              <a:rPr kumimoji="1" lang="zh-CN" altLang="en-US" sz="2400" dirty="0"/>
              <a:t>起来的</a:t>
            </a:r>
            <a:r>
              <a:rPr kumimoji="1" lang="zh-CN" altLang="en-US" sz="2400" dirty="0" smtClean="0"/>
              <a:t>文本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字符串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Jump Shot</a:t>
            </a:r>
            <a:r>
              <a:rPr kumimoji="1" lang="zh-CN" altLang="en-US" sz="2400" dirty="0" smtClean="0"/>
              <a:t> 包括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J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u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m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空格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S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h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o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t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这</a:t>
            </a:r>
            <a:r>
              <a:rPr kumimoji="1" lang="en-US" altLang="zh-CN" sz="2400" dirty="0"/>
              <a:t>9</a:t>
            </a:r>
            <a:r>
              <a:rPr kumimoji="1" lang="zh-CN" altLang="en-US" sz="2400" dirty="0"/>
              <a:t>个字符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096344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671163"/>
            <a:ext cx="226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字符串（</a:t>
            </a:r>
            <a:r>
              <a:rPr lang="en-US" altLang="zh-CN" sz="2800" dirty="0" err="1" smtClean="0">
                <a:solidFill>
                  <a:prstClr val="white"/>
                </a:solidFill>
                <a:latin typeface="Monaco" charset="0"/>
                <a:ea typeface="Monaco" charset="0"/>
                <a:cs typeface="Monaco" charset="0"/>
              </a:rPr>
              <a:t>str</a:t>
            </a:r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0" y="4005064"/>
            <a:ext cx="9933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4280" y="1484784"/>
            <a:ext cx="10218224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转义</a:t>
            </a:r>
            <a:r>
              <a:rPr kumimoji="1" lang="zh-CN" altLang="en-US" sz="2400" dirty="0"/>
              <a:t>字符：字符串里常常存在一些如换行、制表符等有特殊含义的字符，这些字符称之为转义</a:t>
            </a:r>
            <a:r>
              <a:rPr kumimoji="1" lang="zh-CN" altLang="en-US" sz="2400" dirty="0" smtClean="0"/>
              <a:t>字符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比如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\n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表示</a:t>
            </a:r>
            <a:r>
              <a:rPr kumimoji="1" lang="zh-CN" altLang="en-US" sz="2400" dirty="0"/>
              <a:t>换行</a:t>
            </a:r>
            <a:r>
              <a:rPr kumimoji="1" lang="zh-CN" altLang="en-US" sz="2400" dirty="0" smtClean="0"/>
              <a:t>，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\t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表示制</a:t>
            </a:r>
            <a:r>
              <a:rPr kumimoji="1" lang="zh-CN" altLang="en-US" sz="2400" dirty="0"/>
              <a:t>表符，</a:t>
            </a:r>
            <a:r>
              <a:rPr kumimoji="1" lang="en-US" altLang="zh-CN" sz="2400" dirty="0"/>
              <a:t>Python</a:t>
            </a:r>
            <a:r>
              <a:rPr kumimoji="1" lang="zh-CN" altLang="en-US" sz="2400" dirty="0"/>
              <a:t>还允许</a:t>
            </a:r>
            <a:r>
              <a:rPr kumimoji="1" lang="zh-CN" altLang="en-US" sz="2400" dirty="0" smtClean="0"/>
              <a:t>用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r</a:t>
            </a:r>
            <a:r>
              <a:rPr kumimoji="1" lang="en-US" altLang="zh-CN" sz="2400" dirty="0" smtClean="0"/>
              <a:t>“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”</a:t>
            </a:r>
            <a:r>
              <a:rPr kumimoji="1" lang="zh-CN" altLang="en-US" sz="2400" dirty="0" smtClean="0"/>
              <a:t> 表示</a:t>
            </a:r>
            <a:r>
              <a:rPr kumimoji="1" lang="en-US" altLang="zh-CN" sz="2400" dirty="0" smtClean="0"/>
              <a:t>“</a:t>
            </a:r>
            <a:r>
              <a:rPr kumimoji="1" lang="zh-CN" altLang="en-US" sz="2400" dirty="0" smtClean="0"/>
              <a:t> ”内部</a:t>
            </a:r>
            <a:r>
              <a:rPr kumimoji="1" lang="zh-CN" altLang="en-US" sz="2400" dirty="0"/>
              <a:t>的字符串默认不转义</a:t>
            </a: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852642"/>
            <a:ext cx="8302720" cy="23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245</Words>
  <Application>Microsoft Office PowerPoint</Application>
  <PresentationFormat>自定义</PresentationFormat>
  <Paragraphs>20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byr</dc:creator>
  <cp:lastModifiedBy>陈艳宁</cp:lastModifiedBy>
  <cp:revision>14</cp:revision>
  <dcterms:created xsi:type="dcterms:W3CDTF">2018-03-13T06:41:51Z</dcterms:created>
  <dcterms:modified xsi:type="dcterms:W3CDTF">2020-01-11T01:38:23Z</dcterms:modified>
</cp:coreProperties>
</file>