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90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690E4-3F2C-418D-AC7B-33034D5BA738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FB49D-1217-4EE0-9B21-961F17CCD1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478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其提供各种现成方法能够节省我们很多对数据处理过程的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code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时间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1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3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4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05000" y="194151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05000" y="442118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10962009" y="-4963"/>
            <a:ext cx="1008000" cy="1243629"/>
            <a:chOff x="10962009" y="-4963"/>
            <a:chExt cx="1008000" cy="1243629"/>
          </a:xfrm>
        </p:grpSpPr>
        <p:sp>
          <p:nvSpPr>
            <p:cNvPr id="8" name="矩形 7"/>
            <p:cNvSpPr/>
            <p:nvPr/>
          </p:nvSpPr>
          <p:spPr>
            <a:xfrm>
              <a:off x="10969209" y="-4963"/>
              <a:ext cx="993600" cy="8301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0962009" y="230666"/>
              <a:ext cx="1008000" cy="1008000"/>
              <a:chOff x="8044308" y="3488472"/>
              <a:chExt cx="1008000" cy="1008000"/>
            </a:xfrm>
          </p:grpSpPr>
          <p:sp>
            <p:nvSpPr>
              <p:cNvPr id="10" name="椭圆 9"/>
              <p:cNvSpPr/>
              <p:nvPr/>
            </p:nvSpPr>
            <p:spPr>
              <a:xfrm>
                <a:off x="8044308" y="3488472"/>
                <a:ext cx="1008000" cy="10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8110158" y="3554322"/>
                <a:ext cx="876300" cy="876300"/>
                <a:chOff x="8110158" y="3554322"/>
                <a:chExt cx="876300" cy="876300"/>
              </a:xfrm>
            </p:grpSpPr>
            <p:sp>
              <p:nvSpPr>
                <p:cNvPr id="12" name="椭圆 11"/>
                <p:cNvSpPr/>
                <p:nvPr/>
              </p:nvSpPr>
              <p:spPr>
                <a:xfrm>
                  <a:off x="8110158" y="3554322"/>
                  <a:ext cx="876300" cy="876300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pic>
              <p:nvPicPr>
                <p:cNvPr id="13" name="图片 12"/>
                <p:cNvPicPr>
                  <a:picLocks noChangeAspect="1"/>
                </p:cNvPicPr>
                <p:nvPr/>
              </p:nvPicPr>
              <p:blipFill>
                <a:blip r:embed="rId2" cstate="email"/>
                <a:stretch>
                  <a:fillRect/>
                </a:stretch>
              </p:blipFill>
              <p:spPr>
                <a:xfrm>
                  <a:off x="8232092" y="3758472"/>
                  <a:ext cx="632433" cy="468000"/>
                </a:xfrm>
                <a:prstGeom prst="rect">
                  <a:avLst/>
                </a:prstGeom>
              </p:spPr>
            </p:pic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0977231" y="-4963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10968979" y="251672"/>
            <a:ext cx="1008000" cy="1008000"/>
            <a:chOff x="8436382" y="2178535"/>
            <a:chExt cx="1008000" cy="1008000"/>
          </a:xfrm>
        </p:grpSpPr>
        <p:sp>
          <p:nvSpPr>
            <p:cNvPr id="15" name="椭圆 14"/>
            <p:cNvSpPr/>
            <p:nvPr/>
          </p:nvSpPr>
          <p:spPr>
            <a:xfrm>
              <a:off x="8436382" y="2178535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8502232" y="2244385"/>
              <a:ext cx="876300" cy="8763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8599561" y="2432946"/>
              <a:ext cx="681643" cy="61347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991399" y="-4963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9" name="组合 18"/>
          <p:cNvGrpSpPr/>
          <p:nvPr userDrawn="1"/>
        </p:nvGrpSpPr>
        <p:grpSpPr>
          <a:xfrm>
            <a:off x="10984199" y="241039"/>
            <a:ext cx="1008000" cy="1008000"/>
            <a:chOff x="7998232" y="5119020"/>
            <a:chExt cx="1008000" cy="1008000"/>
          </a:xfrm>
        </p:grpSpPr>
        <p:sp>
          <p:nvSpPr>
            <p:cNvPr id="20" name="椭圆 19"/>
            <p:cNvSpPr/>
            <p:nvPr/>
          </p:nvSpPr>
          <p:spPr>
            <a:xfrm>
              <a:off x="7998232" y="5119020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8064082" y="5195503"/>
              <a:ext cx="876300" cy="8763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8196232" y="5239074"/>
              <a:ext cx="612000" cy="78915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985251" y="-4334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10970261" y="257663"/>
            <a:ext cx="1008000" cy="1008000"/>
            <a:chOff x="6620434" y="1471906"/>
            <a:chExt cx="1008000" cy="1008000"/>
          </a:xfrm>
        </p:grpSpPr>
        <p:sp>
          <p:nvSpPr>
            <p:cNvPr id="15" name="椭圆 14"/>
            <p:cNvSpPr/>
            <p:nvPr/>
          </p:nvSpPr>
          <p:spPr>
            <a:xfrm>
              <a:off x="6620434" y="1471906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6686284" y="1537756"/>
              <a:ext cx="876300" cy="876300"/>
              <a:chOff x="6787469" y="2184355"/>
              <a:chExt cx="876300" cy="876300"/>
            </a:xfrm>
          </p:grpSpPr>
          <p:sp>
            <p:nvSpPr>
              <p:cNvPr id="17" name="椭圆 16"/>
              <p:cNvSpPr/>
              <p:nvPr/>
            </p:nvSpPr>
            <p:spPr>
              <a:xfrm>
                <a:off x="6787469" y="2184355"/>
                <a:ext cx="876300" cy="8763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2" cstate="email"/>
              <a:stretch>
                <a:fillRect/>
              </a:stretch>
            </p:blipFill>
            <p:spPr>
              <a:xfrm>
                <a:off x="6997019" y="2279604"/>
                <a:ext cx="457201" cy="762002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圆角矩形 6"/>
          <p:cNvSpPr/>
          <p:nvPr userDrawn="1"/>
        </p:nvSpPr>
        <p:spPr>
          <a:xfrm>
            <a:off x="11366495" y="6430912"/>
            <a:ext cx="468000" cy="216000"/>
          </a:xfrm>
          <a:prstGeom prst="roundRect">
            <a:avLst/>
          </a:prstGeom>
          <a:solidFill>
            <a:srgbClr val="3DB39E"/>
          </a:solidFill>
          <a:ln>
            <a:solidFill>
              <a:srgbClr val="3DB3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97119" y="1556792"/>
            <a:ext cx="9933666" cy="224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Matplotlib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是一个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Python 2D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绘图库，可以生成各种拷贝格式，实现跨平台交互式环境的匹配、不同出版物格式的匹配、不同质量数据的要求匹配。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Matplotlib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可用于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Python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脚本和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IPython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shell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、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Jupyter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Notebook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、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Web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应用程序服务器等不同的图形用户界面工具包。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en-US" altLang="zh-CN" sz="3200" b="1" dirty="0" err="1">
                <a:solidFill>
                  <a:srgbClr val="942124"/>
                </a:solidFill>
              </a:rPr>
              <a:t>Matplotlib</a:t>
            </a:r>
            <a:r>
              <a:rPr lang="en-US" altLang="zh-CN" sz="3200" b="1" dirty="0">
                <a:solidFill>
                  <a:srgbClr val="942124"/>
                </a:solidFill>
              </a:rPr>
              <a:t> </a:t>
            </a:r>
            <a:r>
              <a:rPr lang="zh-CN" altLang="en-US" sz="3200" b="1" dirty="0">
                <a:solidFill>
                  <a:srgbClr val="942124"/>
                </a:solidFill>
              </a:rPr>
              <a:t>介绍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769146"/>
            <a:ext cx="993366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/>
              <a:t>在</a:t>
            </a:r>
            <a:r>
              <a:rPr lang="en-US" altLang="zh-CN" sz="2400" dirty="0"/>
              <a:t>Windows </a:t>
            </a:r>
            <a:r>
              <a:rPr lang="zh-CN" altLang="zh-CN" sz="2400" dirty="0"/>
              <a:t>操作系统下安装</a:t>
            </a:r>
            <a:r>
              <a:rPr lang="en-US" altLang="zh-CN" sz="2400" dirty="0"/>
              <a:t> </a:t>
            </a:r>
            <a:r>
              <a:rPr lang="en-US" altLang="zh-CN" sz="2400" dirty="0" err="1"/>
              <a:t>Matplotlib</a:t>
            </a:r>
            <a:r>
              <a:rPr lang="zh-CN" altLang="zh-CN" sz="2400" dirty="0"/>
              <a:t>时，首先进入</a:t>
            </a:r>
            <a:r>
              <a:rPr lang="en-US" altLang="zh-CN" sz="2400" dirty="0"/>
              <a:t> </a:t>
            </a:r>
            <a:r>
              <a:rPr lang="en-US" altLang="zh-CN" sz="2400" dirty="0" err="1"/>
              <a:t>cmd</a:t>
            </a:r>
            <a:r>
              <a:rPr lang="en-US" altLang="zh-CN" sz="2400" dirty="0"/>
              <a:t> </a:t>
            </a:r>
            <a:r>
              <a:rPr lang="zh-CN" altLang="zh-CN" sz="2400" dirty="0"/>
              <a:t>窗口下，执行以下命令：</a:t>
            </a:r>
          </a:p>
          <a:p>
            <a:r>
              <a:rPr lang="en-US" altLang="zh-CN" sz="2400" dirty="0"/>
              <a:t>python -m pip install -U pip </a:t>
            </a:r>
            <a:r>
              <a:rPr lang="en-US" altLang="zh-CN" sz="2400" dirty="0" err="1"/>
              <a:t>setuptools</a:t>
            </a:r>
            <a:endParaRPr lang="zh-CN" altLang="zh-CN" sz="2400" dirty="0"/>
          </a:p>
          <a:p>
            <a:r>
              <a:rPr lang="en-US" altLang="zh-CN" sz="2400" dirty="0"/>
              <a:t>python -m pip install </a:t>
            </a:r>
            <a:r>
              <a:rPr lang="en-US" altLang="zh-CN" sz="2400" dirty="0" err="1"/>
              <a:t>matplotlib</a:t>
            </a:r>
            <a:endParaRPr lang="zh-CN" altLang="zh-CN" sz="2400" dirty="0"/>
          </a:p>
          <a:p>
            <a:r>
              <a:rPr lang="zh-CN" altLang="zh-CN" sz="2400" dirty="0"/>
              <a:t>在</a:t>
            </a:r>
            <a:r>
              <a:rPr lang="en-US" altLang="zh-CN" sz="2400" dirty="0"/>
              <a:t>Linux </a:t>
            </a:r>
            <a:r>
              <a:rPr lang="zh-CN" altLang="zh-CN" sz="2400" dirty="0"/>
              <a:t>操作系统下安装</a:t>
            </a:r>
            <a:r>
              <a:rPr lang="en-US" altLang="zh-CN" sz="2400" dirty="0"/>
              <a:t> </a:t>
            </a:r>
            <a:r>
              <a:rPr lang="en-US" altLang="zh-CN" sz="2400" dirty="0" err="1"/>
              <a:t>Matplotlib</a:t>
            </a:r>
            <a:r>
              <a:rPr lang="zh-CN" altLang="zh-CN" sz="2400" dirty="0"/>
              <a:t>时，可以使用</a:t>
            </a:r>
            <a:r>
              <a:rPr lang="en-US" altLang="zh-CN" sz="2400" dirty="0"/>
              <a:t> Linux </a:t>
            </a:r>
            <a:r>
              <a:rPr lang="zh-CN" altLang="zh-CN" sz="2400" dirty="0"/>
              <a:t>包管理器来安装：</a:t>
            </a:r>
          </a:p>
          <a:p>
            <a:r>
              <a:rPr lang="en-US" altLang="zh-CN" sz="2400" dirty="0" err="1"/>
              <a:t>Debian</a:t>
            </a:r>
            <a:r>
              <a:rPr lang="en-US" altLang="zh-CN" sz="2400" dirty="0"/>
              <a:t> / Ubuntu</a:t>
            </a:r>
            <a:r>
              <a:rPr lang="zh-CN" altLang="zh-CN" sz="2400" dirty="0"/>
              <a:t>：</a:t>
            </a:r>
          </a:p>
          <a:p>
            <a:r>
              <a:rPr lang="en-US" altLang="zh-CN" sz="2400" dirty="0" err="1"/>
              <a:t>sudo</a:t>
            </a:r>
            <a:r>
              <a:rPr lang="en-US" altLang="zh-CN" sz="2400" dirty="0"/>
              <a:t> apt-get install python-</a:t>
            </a:r>
            <a:r>
              <a:rPr lang="en-US" altLang="zh-CN" sz="2400" dirty="0" err="1"/>
              <a:t>matplotlib</a:t>
            </a:r>
            <a:endParaRPr lang="zh-CN" altLang="zh-CN" sz="2400" dirty="0"/>
          </a:p>
          <a:p>
            <a:r>
              <a:rPr lang="en-US" altLang="zh-CN" sz="2400" dirty="0"/>
              <a:t>Fedora / </a:t>
            </a:r>
            <a:r>
              <a:rPr lang="en-US" altLang="zh-CN" sz="2400" dirty="0" err="1"/>
              <a:t>Redhat</a:t>
            </a:r>
            <a:r>
              <a:rPr lang="zh-CN" altLang="zh-CN" sz="2400" dirty="0"/>
              <a:t>：</a:t>
            </a:r>
          </a:p>
          <a:p>
            <a:r>
              <a:rPr lang="en-US" altLang="zh-CN" sz="2400" dirty="0" err="1"/>
              <a:t>sudo</a:t>
            </a:r>
            <a:r>
              <a:rPr lang="en-US" altLang="zh-CN" sz="2400" dirty="0"/>
              <a:t> yum install python-</a:t>
            </a:r>
            <a:r>
              <a:rPr lang="en-US" altLang="zh-CN" sz="2400" dirty="0" err="1"/>
              <a:t>matplotlib</a:t>
            </a:r>
            <a:endParaRPr lang="zh-CN" altLang="zh-CN" sz="2400" dirty="0"/>
          </a:p>
          <a:p>
            <a:r>
              <a:rPr lang="zh-CN" altLang="zh-CN" sz="2400" dirty="0"/>
              <a:t>在</a:t>
            </a:r>
            <a:r>
              <a:rPr lang="en-US" altLang="zh-CN" sz="2400" dirty="0"/>
              <a:t>Mac OSX </a:t>
            </a:r>
            <a:r>
              <a:rPr lang="zh-CN" altLang="zh-CN" sz="2400" dirty="0"/>
              <a:t>操作系统下安装</a:t>
            </a:r>
            <a:r>
              <a:rPr lang="en-US" altLang="zh-CN" sz="2400" dirty="0"/>
              <a:t> </a:t>
            </a:r>
            <a:r>
              <a:rPr lang="en-US" altLang="zh-CN" sz="2400" dirty="0" err="1"/>
              <a:t>Matplotlib</a:t>
            </a:r>
            <a:r>
              <a:rPr lang="zh-CN" altLang="zh-CN" sz="2400" dirty="0"/>
              <a:t>时， 可以使用</a:t>
            </a:r>
            <a:r>
              <a:rPr lang="en-US" altLang="zh-CN" sz="2400" dirty="0"/>
              <a:t> pip </a:t>
            </a:r>
            <a:r>
              <a:rPr lang="zh-CN" altLang="zh-CN" sz="2400" dirty="0"/>
              <a:t>命令来安装：</a:t>
            </a:r>
          </a:p>
          <a:p>
            <a:r>
              <a:rPr lang="en-US" altLang="zh-CN" sz="2400" dirty="0" err="1"/>
              <a:t>sudo</a:t>
            </a:r>
            <a:r>
              <a:rPr lang="en-US" altLang="zh-CN" sz="2400" dirty="0"/>
              <a:t> python -</a:t>
            </a:r>
            <a:r>
              <a:rPr lang="en-US" altLang="zh-CN" sz="2400" dirty="0" err="1"/>
              <a:t>mpip</a:t>
            </a:r>
            <a:r>
              <a:rPr lang="en-US" altLang="zh-CN" sz="2400" dirty="0"/>
              <a:t> install </a:t>
            </a:r>
            <a:r>
              <a:rPr lang="en-US" altLang="zh-CN" sz="2400" dirty="0" err="1"/>
              <a:t>matplotlib</a:t>
            </a:r>
            <a:endParaRPr lang="zh-CN" altLang="zh-CN" sz="2400" dirty="0"/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en-US" altLang="zh-CN" sz="3200" b="1" dirty="0" err="1">
                <a:solidFill>
                  <a:srgbClr val="942124"/>
                </a:solidFill>
              </a:rPr>
              <a:t>Matplotlib</a:t>
            </a:r>
            <a:r>
              <a:rPr lang="zh-CN" altLang="en-US" sz="3200" b="1" dirty="0">
                <a:solidFill>
                  <a:srgbClr val="942124"/>
                </a:solidFill>
              </a:rPr>
              <a:t>安装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2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700808"/>
            <a:ext cx="11191170" cy="2799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1. </a:t>
            </a:r>
            <a:r>
              <a:rPr lang="zh-CN" altLang="zh-CN" sz="2400" dirty="0"/>
              <a:t>绘制函数的输入类型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所有绘图函数都需要以</a:t>
            </a:r>
            <a:r>
              <a:rPr lang="en-US" altLang="zh-CN" sz="2400" dirty="0" err="1"/>
              <a:t>np.array</a:t>
            </a:r>
            <a:r>
              <a:rPr lang="zh-CN" altLang="zh-CN" sz="2400" dirty="0"/>
              <a:t>或</a:t>
            </a:r>
            <a:r>
              <a:rPr lang="en-US" altLang="zh-CN" sz="2400" dirty="0" err="1"/>
              <a:t>np.ma.masked_array</a:t>
            </a:r>
            <a:r>
              <a:rPr lang="zh-CN" altLang="zh-CN" sz="2400" dirty="0"/>
              <a:t>输入。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2. </a:t>
            </a:r>
            <a:r>
              <a:rPr lang="en-US" altLang="zh-CN" sz="2400" dirty="0" err="1"/>
              <a:t>Matplotlib</a:t>
            </a:r>
            <a:r>
              <a:rPr lang="zh-CN" altLang="zh-CN" sz="2400" dirty="0"/>
              <a:t>、</a:t>
            </a:r>
            <a:r>
              <a:rPr lang="en-US" altLang="zh-CN" sz="2400" dirty="0" err="1"/>
              <a:t>pyplot</a:t>
            </a:r>
            <a:r>
              <a:rPr lang="zh-CN" altLang="zh-CN" sz="2400" dirty="0"/>
              <a:t>和</a:t>
            </a:r>
            <a:r>
              <a:rPr lang="en-US" altLang="zh-CN" sz="2400" dirty="0" err="1"/>
              <a:t>pylab</a:t>
            </a:r>
            <a:r>
              <a:rPr lang="zh-CN" altLang="zh-CN" sz="2400" dirty="0"/>
              <a:t>之间的关系</a:t>
            </a:r>
          </a:p>
          <a:p>
            <a:pPr>
              <a:lnSpc>
                <a:spcPct val="150000"/>
              </a:lnSpc>
            </a:pPr>
            <a:r>
              <a:rPr lang="en-US" altLang="zh-CN" sz="2400" dirty="0" err="1"/>
              <a:t>Matplotlib</a:t>
            </a:r>
            <a:r>
              <a:rPr lang="zh-CN" altLang="zh-CN" sz="2400" dirty="0"/>
              <a:t>是整个包</a:t>
            </a:r>
            <a:r>
              <a:rPr lang="en-US" altLang="zh-CN" sz="2400" dirty="0"/>
              <a:t>; </a:t>
            </a:r>
            <a:r>
              <a:rPr lang="en-US" altLang="zh-CN" sz="2400" dirty="0" err="1"/>
              <a:t>matplotlib.pyplot</a:t>
            </a:r>
            <a:r>
              <a:rPr lang="en-US" altLang="zh-CN" sz="2400" dirty="0"/>
              <a:t> </a:t>
            </a:r>
            <a:r>
              <a:rPr lang="zh-CN" altLang="zh-CN" sz="2400" dirty="0"/>
              <a:t>是 </a:t>
            </a:r>
            <a:r>
              <a:rPr lang="en-US" altLang="zh-CN" sz="2400" dirty="0" err="1"/>
              <a:t>Matplotlib</a:t>
            </a:r>
            <a:r>
              <a:rPr lang="zh-CN" altLang="zh-CN" sz="2400" dirty="0"/>
              <a:t>中的一个模块</a:t>
            </a:r>
            <a:r>
              <a:rPr lang="en-US" altLang="zh-CN" sz="2400" dirty="0"/>
              <a:t>; </a:t>
            </a:r>
            <a:r>
              <a:rPr lang="en-US" altLang="zh-CN" sz="2400" dirty="0" err="1"/>
              <a:t>pylab</a:t>
            </a:r>
            <a:r>
              <a:rPr lang="zh-CN" altLang="zh-CN" sz="2400" dirty="0"/>
              <a:t>是与</a:t>
            </a:r>
            <a:r>
              <a:rPr lang="en-US" altLang="zh-CN" sz="2400" dirty="0"/>
              <a:t> </a:t>
            </a:r>
            <a:r>
              <a:rPr lang="en-US" altLang="zh-CN" sz="2400" dirty="0" err="1"/>
              <a:t>matplotlib</a:t>
            </a:r>
            <a:r>
              <a:rPr lang="en-US" altLang="zh-CN" sz="2400" dirty="0"/>
              <a:t> </a:t>
            </a:r>
            <a:r>
              <a:rPr lang="zh-CN" altLang="zh-CN" sz="2400" dirty="0"/>
              <a:t>一起安装的模块。</a:t>
            </a: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en-US" altLang="zh-CN" sz="3200" b="1" dirty="0" err="1">
                <a:solidFill>
                  <a:srgbClr val="942124"/>
                </a:solidFill>
              </a:rPr>
              <a:t>Matplotlib</a:t>
            </a:r>
            <a:r>
              <a:rPr lang="zh-CN" altLang="en-US" sz="3200" b="1" dirty="0">
                <a:solidFill>
                  <a:srgbClr val="942124"/>
                </a:solidFill>
              </a:rPr>
              <a:t>指南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556792"/>
            <a:ext cx="99336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matplotlib.pyplot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是命令样式函数的集合，它使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matplotlib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像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MATLAB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一样工作。 每个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pyplot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函数都可对图形进行一些更改，如创建图形、在图形中创建绘图区域、在绘图区域中绘制一些线条、用标签装饰图形等。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en-US" altLang="zh-CN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altLang="zh-CN" sz="3200" b="1" dirty="0" err="1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Pyplot</a:t>
            </a:r>
            <a:r>
              <a:rPr lang="en-US" altLang="zh-CN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指南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11B59A"/>
      </a:accent1>
      <a:accent2>
        <a:srgbClr val="ED7D31"/>
      </a:accent2>
      <a:accent3>
        <a:srgbClr val="A5A5A5"/>
      </a:accent3>
      <a:accent4>
        <a:srgbClr val="FFC000"/>
      </a:accent4>
      <a:accent5>
        <a:srgbClr val="3DB39E"/>
      </a:accent5>
      <a:accent6>
        <a:srgbClr val="70AD47"/>
      </a:accent6>
      <a:hlink>
        <a:srgbClr val="3DB39E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277</Words>
  <Application>Microsoft Office PowerPoint</Application>
  <PresentationFormat>自定义</PresentationFormat>
  <Paragraphs>25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15</cp:revision>
  <dcterms:created xsi:type="dcterms:W3CDTF">2018-03-13T05:45:00Z</dcterms:created>
  <dcterms:modified xsi:type="dcterms:W3CDTF">2020-01-13T05:31:22Z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