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2D5C3-6F28-489E-9ECF-9D4B2CED01B6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D4AFE-14B9-42E0-87FA-5B0EAF531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66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此处有两个实战演练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47016" y="1916832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几种参数设定方法</a:t>
            </a:r>
            <a:endParaRPr kumimoji="1" lang="en-US" altLang="zh-CN" sz="24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顺序传入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关键词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默认参数</a:t>
            </a:r>
            <a:endParaRPr kumimoji="1" lang="en-US" altLang="zh-CN" sz="2000" dirty="0" smtClean="0"/>
          </a:p>
          <a:p>
            <a:pPr lvl="1">
              <a:lnSpc>
                <a:spcPct val="150000"/>
              </a:lnSpc>
            </a:pPr>
            <a:r>
              <a:rPr kumimoji="1" lang="zh-CN" altLang="en-US" sz="2000" dirty="0" smtClean="0"/>
              <a:t>不定长参数</a:t>
            </a:r>
            <a:endParaRPr kumimoji="1" lang="zh-CN" altLang="en-US" sz="2000" dirty="0"/>
          </a:p>
        </p:txBody>
      </p:sp>
      <p:sp>
        <p:nvSpPr>
          <p:cNvPr id="7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参数设定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按照输入参数列表的顺序传入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x=1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，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y=2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，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z=3</a:t>
            </a:r>
            <a:endParaRPr kumimoji="1" lang="en-US" altLang="zh-CN" sz="2400" dirty="0" smtClean="0"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顺序传入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457" y="3068959"/>
            <a:ext cx="6837445" cy="2606691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直接在参数列表里设定关键词确定</a:t>
            </a: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76"/>
          <a:stretch>
            <a:fillRect/>
          </a:stretch>
        </p:blipFill>
        <p:spPr>
          <a:xfrm>
            <a:off x="1165001" y="2759012"/>
            <a:ext cx="6837445" cy="129614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8" y="4055155"/>
            <a:ext cx="6837446" cy="13180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484785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可以将位置和关键词的方法混合使用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/>
              <a:t>如果传入的第一个参数是用关键词传入的，那么后面每个参数都需要是关键词传入，否则会出现语法错误</a:t>
            </a: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关键词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677" y="2306346"/>
            <a:ext cx="7125222" cy="1338678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207" y="4653135"/>
            <a:ext cx="6986917" cy="19016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00808"/>
            <a:ext cx="10515600" cy="42484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输入的参数可以是事先设定好赋值，也就是默认值。在调动函数的时候，可以不输入参数，函数内部会直接调用默认参数值。例如默认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z=3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默认参数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09" y="3007070"/>
            <a:ext cx="7701570" cy="23661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916833"/>
            <a:ext cx="10515600" cy="41044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>
                <a:solidFill>
                  <a:prstClr val="black"/>
                </a:solidFill>
              </a:rPr>
              <a:t>默认</a:t>
            </a:r>
            <a:r>
              <a:rPr lang="zh-CN" altLang="en-US" sz="2400" dirty="0">
                <a:solidFill>
                  <a:prstClr val="black"/>
                </a:solidFill>
              </a:rPr>
              <a:t>参数的默认值是可以修改的，将上面</a:t>
            </a:r>
            <a:r>
              <a:rPr lang="zh-CN" altLang="en-US" sz="2400" dirty="0" smtClean="0">
                <a:solidFill>
                  <a:prstClr val="black"/>
                </a:solidFill>
              </a:rPr>
              <a:t>的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z</a:t>
            </a:r>
            <a:r>
              <a:rPr lang="zh-CN" altLang="en-US" sz="2400" dirty="0" smtClean="0">
                <a:solidFill>
                  <a:prstClr val="black"/>
                </a:solidFill>
              </a:rPr>
              <a:t> 值</a:t>
            </a:r>
            <a:r>
              <a:rPr lang="zh-CN" altLang="en-US" sz="2400" dirty="0">
                <a:solidFill>
                  <a:prstClr val="black"/>
                </a:solidFill>
              </a:rPr>
              <a:t>传入设置</a:t>
            </a:r>
            <a:r>
              <a:rPr lang="zh-CN" altLang="en-US" sz="2400" dirty="0" smtClean="0">
                <a:solidFill>
                  <a:prstClr val="black"/>
                </a:solidFill>
              </a:rPr>
              <a:t>为 </a:t>
            </a:r>
            <a:r>
              <a:rPr lang="en-US" altLang="zh-CN" sz="2400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4</a:t>
            </a:r>
            <a:r>
              <a:rPr lang="zh-CN" altLang="en-US" sz="2400" dirty="0">
                <a:solidFill>
                  <a:prstClr val="black"/>
                </a:solidFill>
              </a:rPr>
              <a:t> </a:t>
            </a:r>
            <a:endParaRPr lang="en-US" altLang="zh-CN" sz="2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</a:rPr>
              <a:t>需要注意的是，默认参数必须放到</a:t>
            </a:r>
            <a:r>
              <a:rPr lang="zh-CN" altLang="en-US" sz="2400" dirty="0">
                <a:solidFill>
                  <a:srgbClr val="FF0000"/>
                </a:solidFill>
              </a:rPr>
              <a:t>参数列表的</a:t>
            </a:r>
            <a:r>
              <a:rPr lang="zh-CN" altLang="en-US" sz="2400" dirty="0" smtClean="0">
                <a:solidFill>
                  <a:srgbClr val="FF0000"/>
                </a:solidFill>
              </a:rPr>
              <a:t>末位</a:t>
            </a:r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2315099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默认参数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407" y="3297586"/>
            <a:ext cx="7462751" cy="1643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163</Words>
  <Application>Microsoft Office PowerPoint</Application>
  <PresentationFormat>自定义</PresentationFormat>
  <Paragraphs>33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6</cp:revision>
  <dcterms:created xsi:type="dcterms:W3CDTF">2018-03-13T06:16:00Z</dcterms:created>
  <dcterms:modified xsi:type="dcterms:W3CDTF">2020-01-11T04:39:42Z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