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1DC1F-C38B-4C7D-A300-FBC8591BCE7B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582A8-D2FD-4A9B-A4D0-D4DE449BD4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8457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3308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232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4542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3051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38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2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97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92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231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02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532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9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99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22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03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344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en-US" altLang="zh-CN" sz="3200" b="1" dirty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f</a:t>
            </a:r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or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 循环结构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2564904"/>
            <a:ext cx="10775910" cy="84249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for</a:t>
            </a:r>
            <a:r>
              <a:rPr kumimoji="1" lang="zh-CN" altLang="en-US" sz="2400" dirty="0" smtClean="0"/>
              <a:t> 循环</a:t>
            </a:r>
            <a:r>
              <a:rPr kumimoji="1" lang="zh-CN" altLang="en-US" sz="2400" dirty="0"/>
              <a:t>是可以依次得到序列循环中每个元素，并依次</a:t>
            </a:r>
            <a:r>
              <a:rPr kumimoji="1" lang="zh-CN" altLang="en-US" sz="2400" dirty="0" smtClean="0"/>
              <a:t>处理</a:t>
            </a: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24" y="1422822"/>
            <a:ext cx="7524305" cy="114208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3573016"/>
            <a:ext cx="7513405" cy="228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05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72816"/>
            <a:ext cx="10775910" cy="92170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现在有一个列表，这个列表存放的</a:t>
            </a:r>
            <a:r>
              <a:rPr kumimoji="1" lang="zh-CN" altLang="en-US" sz="2400" dirty="0" smtClean="0"/>
              <a:t>是 </a:t>
            </a:r>
            <a:r>
              <a:rPr kumimoji="1" lang="en-US" altLang="zh-CN" sz="2400" dirty="0" smtClean="0"/>
              <a:t>10</a:t>
            </a:r>
            <a:r>
              <a:rPr kumimoji="1" lang="zh-CN" altLang="en-US" sz="2400" dirty="0" smtClean="0"/>
              <a:t> 个</a:t>
            </a:r>
            <a:r>
              <a:rPr kumimoji="1" lang="zh-CN" altLang="en-US" sz="2400" dirty="0"/>
              <a:t>小精灵</a:t>
            </a:r>
            <a:r>
              <a:rPr kumimoji="1" lang="zh-CN" altLang="en-US" sz="2400" dirty="0" smtClean="0"/>
              <a:t>的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HP</a:t>
            </a:r>
            <a:r>
              <a:rPr kumimoji="1" lang="zh-CN" altLang="en-US" sz="2400" dirty="0" smtClean="0"/>
              <a:t> 数值</a:t>
            </a:r>
            <a:r>
              <a:rPr kumimoji="1" lang="zh-CN" altLang="en-US" sz="2400" dirty="0"/>
              <a:t>，现在希望得到里面每个数字都乘</a:t>
            </a:r>
            <a:r>
              <a:rPr kumimoji="1" lang="zh-CN" altLang="en-US" sz="2400" dirty="0" smtClean="0"/>
              <a:t>以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2</a:t>
            </a:r>
            <a:r>
              <a:rPr kumimoji="1" lang="zh-CN" altLang="en-US" sz="2400" dirty="0" smtClean="0"/>
              <a:t> </a:t>
            </a:r>
            <a:endParaRPr kumimoji="1" lang="en-US" altLang="zh-CN" sz="2400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99" y="3068960"/>
            <a:ext cx="7707920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89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while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 循环结构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81269" y="1269465"/>
            <a:ext cx="10775910" cy="92170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 smtClean="0">
                <a:latin typeface="Monaco"/>
              </a:rPr>
              <a:t>while</a:t>
            </a:r>
            <a:r>
              <a:rPr kumimoji="1" lang="zh-CN" altLang="en-US" sz="2400" dirty="0" smtClean="0"/>
              <a:t>循环和</a:t>
            </a:r>
            <a:r>
              <a:rPr kumimoji="1" lang="en-US" altLang="zh-CN" sz="2400" dirty="0" smtClean="0">
                <a:latin typeface="Monaco"/>
              </a:rPr>
              <a:t>for</a:t>
            </a:r>
            <a:r>
              <a:rPr kumimoji="1" lang="zh-CN" altLang="en-US" sz="2400" dirty="0" smtClean="0"/>
              <a:t>循环</a:t>
            </a:r>
            <a:r>
              <a:rPr kumimoji="1" lang="zh-CN" altLang="en-US" sz="2400" dirty="0"/>
              <a:t>不同的是，它的停止条件是个人自己设定</a:t>
            </a:r>
            <a:r>
              <a:rPr kumimoji="1" lang="zh-CN" altLang="en-US" sz="2400" dirty="0" smtClean="0"/>
              <a:t>的：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判断</a:t>
            </a:r>
            <a:r>
              <a:rPr kumimoji="1" lang="zh-CN" altLang="en-US" sz="2400" dirty="0"/>
              <a:t>条件</a:t>
            </a:r>
            <a:r>
              <a:rPr kumimoji="1" lang="zh-CN" altLang="en-US" sz="2400" dirty="0" smtClean="0"/>
              <a:t>和</a:t>
            </a:r>
            <a:r>
              <a:rPr kumimoji="1" lang="en-US" altLang="zh-CN" sz="2400" dirty="0" smtClean="0">
                <a:latin typeface="Monaco"/>
              </a:rPr>
              <a:t>if</a:t>
            </a:r>
            <a:r>
              <a:rPr kumimoji="1" lang="zh-CN" altLang="en-US" sz="2400" dirty="0" smtClean="0"/>
              <a:t>语句</a:t>
            </a:r>
            <a:r>
              <a:rPr kumimoji="1" lang="zh-CN" altLang="en-US" sz="2400" dirty="0"/>
              <a:t>是相同的，而什么时候</a:t>
            </a:r>
            <a:r>
              <a:rPr kumimoji="1" lang="zh-CN" altLang="en-US" sz="2400" dirty="0" smtClean="0"/>
              <a:t>用</a:t>
            </a:r>
            <a:r>
              <a:rPr kumimoji="1" lang="en-US" altLang="zh-CN" sz="2400" dirty="0" smtClean="0">
                <a:latin typeface="Monaco"/>
              </a:rPr>
              <a:t>while</a:t>
            </a:r>
            <a:r>
              <a:rPr kumimoji="1" lang="zh-CN" altLang="en-US" sz="2400" dirty="0" smtClean="0"/>
              <a:t>呢</a:t>
            </a:r>
            <a:r>
              <a:rPr kumimoji="1" lang="zh-CN" altLang="en-US" sz="2400" dirty="0"/>
              <a:t>？在你确定满足条件而不确定需要的循环次数时，</a:t>
            </a:r>
            <a:r>
              <a:rPr kumimoji="1" lang="zh-CN" altLang="en-US" sz="2400" dirty="0" smtClean="0"/>
              <a:t>那么</a:t>
            </a:r>
            <a:r>
              <a:rPr kumimoji="1" lang="en-US" altLang="zh-CN" sz="2400" dirty="0" smtClean="0">
                <a:latin typeface="Monaco"/>
              </a:rPr>
              <a:t>while</a:t>
            </a:r>
            <a:r>
              <a:rPr kumimoji="1" lang="zh-CN" altLang="en-US" sz="2400" dirty="0" smtClean="0"/>
              <a:t>是</a:t>
            </a:r>
            <a:r>
              <a:rPr kumimoji="1" lang="zh-CN" altLang="en-US" sz="2400" dirty="0"/>
              <a:t>最好的选择。现在有一个小精灵的</a:t>
            </a:r>
            <a:r>
              <a:rPr kumimoji="1" lang="en-US" altLang="zh-CN" sz="2400" dirty="0"/>
              <a:t>HP</a:t>
            </a:r>
            <a:r>
              <a:rPr kumimoji="1" lang="zh-CN" altLang="en-US" sz="2400" dirty="0"/>
              <a:t>数值变量，我希望它在</a:t>
            </a:r>
            <a:r>
              <a:rPr kumimoji="1" lang="zh-CN" altLang="en-US" sz="2400" dirty="0" smtClean="0"/>
              <a:t>大于</a:t>
            </a:r>
            <a:r>
              <a:rPr kumimoji="1" lang="en-US" altLang="zh-CN" sz="2400" dirty="0" smtClean="0">
                <a:latin typeface="Monaco"/>
              </a:rPr>
              <a:t>20</a:t>
            </a:r>
            <a:r>
              <a:rPr kumimoji="1" lang="zh-CN" altLang="en-US" sz="2400" dirty="0" smtClean="0"/>
              <a:t>的</a:t>
            </a:r>
            <a:r>
              <a:rPr kumimoji="1" lang="zh-CN" altLang="en-US" sz="2400" dirty="0"/>
              <a:t>时候，逐次变小，直到</a:t>
            </a:r>
            <a:r>
              <a:rPr kumimoji="1" lang="zh-CN" altLang="en-US" sz="2400" dirty="0" smtClean="0"/>
              <a:t>等于</a:t>
            </a:r>
            <a:r>
              <a:rPr kumimoji="1" lang="en-US" altLang="zh-CN" sz="2400" dirty="0" smtClean="0">
                <a:latin typeface="Monaco"/>
              </a:rPr>
              <a:t>20</a:t>
            </a:r>
            <a:r>
              <a:rPr kumimoji="1" lang="zh-CN" altLang="en-US" sz="2400" dirty="0" smtClean="0"/>
              <a:t>为止</a:t>
            </a:r>
            <a:r>
              <a:rPr kumimoji="1" lang="zh-CN" altLang="en-US" sz="2400" dirty="0"/>
              <a:t>。</a:t>
            </a: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t="18750" r="8820" b="18750"/>
          <a:stretch/>
        </p:blipFill>
        <p:spPr>
          <a:xfrm>
            <a:off x="914938" y="1844824"/>
            <a:ext cx="10772396" cy="79208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r="6463"/>
          <a:stretch/>
        </p:blipFill>
        <p:spPr>
          <a:xfrm>
            <a:off x="781269" y="4320732"/>
            <a:ext cx="11147379" cy="234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26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latin typeface="Monaco" charset="0"/>
                <a:cs typeface="+mn-cs"/>
              </a:rPr>
              <a:t>组合使用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81269" y="1269465"/>
            <a:ext cx="10775910" cy="92170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除了单独使用上述控制结构之外，我们还可以嵌套使用。比如说在前面的</a:t>
            </a:r>
            <a:r>
              <a:rPr kumimoji="1" lang="en-US" altLang="zh-CN" sz="2400" dirty="0"/>
              <a:t>HP</a:t>
            </a:r>
            <a:r>
              <a:rPr kumimoji="1" lang="zh-CN" altLang="en-US" sz="2400" dirty="0"/>
              <a:t>序列，我只希望其中的偶数乘</a:t>
            </a:r>
            <a:r>
              <a:rPr kumimoji="1" lang="zh-CN" altLang="en-US" sz="2400" dirty="0" smtClean="0"/>
              <a:t>以</a:t>
            </a:r>
            <a:r>
              <a:rPr kumimoji="1" lang="en-US" altLang="zh-CN" sz="2400" dirty="0" smtClean="0"/>
              <a:t>”</a:t>
            </a:r>
            <a:r>
              <a:rPr kumimoji="1" lang="en-US" altLang="zh-CN" sz="2400" dirty="0" smtClean="0">
                <a:latin typeface="Monaco"/>
              </a:rPr>
              <a:t>2</a:t>
            </a:r>
            <a:r>
              <a:rPr kumimoji="1" lang="en-US" altLang="zh-CN" sz="2400" dirty="0" smtClean="0"/>
              <a:t>”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奇数不变。</a:t>
            </a: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700" y="2420888"/>
            <a:ext cx="10664899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3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188</Words>
  <Application>Microsoft Office PowerPoint</Application>
  <PresentationFormat>自定义</PresentationFormat>
  <Paragraphs>16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8</cp:revision>
  <dcterms:created xsi:type="dcterms:W3CDTF">2018-03-13T06:11:52Z</dcterms:created>
  <dcterms:modified xsi:type="dcterms:W3CDTF">2020-01-11T04:00:53Z</dcterms:modified>
</cp:coreProperties>
</file>