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0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34833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 smtClean="0">
                <a:solidFill>
                  <a:srgbClr val="FF0000"/>
                </a:solidFill>
              </a:rPr>
              <a:t>4.4</a:t>
            </a:r>
            <a:r>
              <a:rPr lang="zh-CN" altLang="en-US" sz="2800" dirty="0" smtClean="0">
                <a:solidFill>
                  <a:srgbClr val="FF0000"/>
                </a:solidFill>
              </a:rPr>
              <a:t>嵌套循环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683568" y="1700808"/>
            <a:ext cx="8064896" cy="3784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dirty="0"/>
              <a:t>Python </a:t>
            </a:r>
            <a:r>
              <a:rPr lang="zh-CN" altLang="zh-CN" dirty="0"/>
              <a:t>程序中，如果把一个循环放在另一个循环体内，那么就可以形成循环嵌套。循环嵌套既可以是</a:t>
            </a:r>
            <a:r>
              <a:rPr lang="en-US" altLang="zh-CN" dirty="0"/>
              <a:t> for </a:t>
            </a:r>
            <a:r>
              <a:rPr lang="zh-CN" altLang="zh-CN" dirty="0"/>
              <a:t>循环嵌套</a:t>
            </a:r>
            <a:r>
              <a:rPr lang="en-US" altLang="zh-CN" dirty="0"/>
              <a:t> while </a:t>
            </a:r>
            <a:r>
              <a:rPr lang="zh-CN" altLang="zh-CN" dirty="0"/>
              <a:t>循环，也可以是</a:t>
            </a:r>
            <a:r>
              <a:rPr lang="en-US" altLang="zh-CN" dirty="0"/>
              <a:t> while </a:t>
            </a:r>
            <a:r>
              <a:rPr lang="zh-CN" altLang="zh-CN" dirty="0"/>
              <a:t>循环嵌套</a:t>
            </a:r>
            <a:r>
              <a:rPr lang="en-US" altLang="zh-CN" dirty="0"/>
              <a:t> for </a:t>
            </a:r>
            <a:r>
              <a:rPr lang="zh-CN" altLang="zh-CN" dirty="0"/>
              <a:t>循环，即各种类型的循环都可以作为外层循环，各种类型的循环也都可以作为内层循环。</a:t>
            </a:r>
          </a:p>
          <a:p>
            <a:pPr indent="457200">
              <a:lnSpc>
                <a:spcPct val="150000"/>
              </a:lnSpc>
            </a:pPr>
            <a:r>
              <a:rPr lang="zh-CN" altLang="zh-CN" dirty="0"/>
              <a:t>当程序遇到循环嵌套时，如果外层循环的循环条件允许，则开始执行外层循环的循环体，而内层循环将被外层循环的循环体来执行（只是内层循环需要反复执行自己的循环体）。只有当内层循环执行结束且外层循环的循环体也执行结束时，才会通过判断外层循环的循环条件，决定是否再次开始执行外层循环的循环体。</a:t>
            </a:r>
          </a:p>
        </p:txBody>
      </p:sp>
      <p:sp>
        <p:nvSpPr>
          <p:cNvPr id="5" name="矩形 4"/>
          <p:cNvSpPr/>
          <p:nvPr/>
        </p:nvSpPr>
        <p:spPr>
          <a:xfrm>
            <a:off x="13555" y="620688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1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20688"/>
            <a:ext cx="4029830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2986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全屏显示(4:3)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4.4嵌套循环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4.4嵌套循环</dc:title>
  <dc:creator>Administrator</dc:creator>
  <cp:lastModifiedBy>陈艳宁</cp:lastModifiedBy>
  <cp:revision>2</cp:revision>
  <dcterms:created xsi:type="dcterms:W3CDTF">2020-01-11T04:02:20Z</dcterms:created>
  <dcterms:modified xsi:type="dcterms:W3CDTF">2020-01-14T02:13:26Z</dcterms:modified>
</cp:coreProperties>
</file>