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60" r:id="rId2"/>
    <p:sldId id="261" r:id="rId3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7" d="100"/>
          <a:sy n="67" d="100"/>
        </p:scale>
        <p:origin x="-126" y="-75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1D1DC1F-C38B-4C7D-A300-FBC8591BCE7B}" type="datetimeFigureOut">
              <a:rPr lang="zh-CN" altLang="en-US" smtClean="0"/>
              <a:t>2020-01-11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F0582A8-D2FD-4A9B-A4D0-D4DE449BD46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6784573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zh-CN" altLang="en-US" dirty="0"/>
          </a:p>
        </p:txBody>
      </p:sp>
      <p:sp>
        <p:nvSpPr>
          <p:cNvPr id="4" name="幻灯片编号占位符 3"/>
          <p:cNvSpPr>
            <a:spLocks noGrp="1"/>
          </p:cNvSpPr>
          <p:nvPr>
            <p:ph type="sldNum" sz="quarter" idx="10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/>
          <a:lstStyle/>
          <a:p>
            <a:fld id="{858E6889-349A-49E8-AAE1-A1FB1A7B9723}" type="slidenum">
              <a:rPr lang="zh-CN" altLang="en-US" smtClean="0"/>
              <a:t>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689328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zh-CN" altLang="en-US" dirty="0" smtClean="0"/>
              <a:t>此处有实战演练</a:t>
            </a:r>
            <a:endParaRPr kumimoji="1" lang="zh-CN" altLang="en-US" dirty="0"/>
          </a:p>
        </p:txBody>
      </p:sp>
      <p:sp>
        <p:nvSpPr>
          <p:cNvPr id="4" name="幻灯片编号占位符 3"/>
          <p:cNvSpPr>
            <a:spLocks noGrp="1"/>
          </p:cNvSpPr>
          <p:nvPr>
            <p:ph type="sldNum" sz="quarter" idx="10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/>
          <a:lstStyle/>
          <a:p>
            <a:fld id="{858E6889-349A-49E8-AAE1-A1FB1A7B9723}" type="slidenum">
              <a:rPr lang="zh-CN" altLang="en-US" smtClean="0"/>
              <a:t>2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171749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单击以编辑母版副标题样式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14880-C9F9-4A80-B8FA-158BED222695}" type="datetimeFigureOut">
              <a:rPr lang="zh-CN" altLang="en-US" smtClean="0"/>
              <a:t>2020-01-11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E23632-5F2D-485F-877E-43BC0DE6577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573876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14880-C9F9-4A80-B8FA-158BED222695}" type="datetimeFigureOut">
              <a:rPr lang="zh-CN" altLang="en-US" smtClean="0"/>
              <a:t>2020-01-11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E23632-5F2D-485F-877E-43BC0DE6577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226249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14880-C9F9-4A80-B8FA-158BED222695}" type="datetimeFigureOut">
              <a:rPr lang="zh-CN" altLang="en-US" smtClean="0"/>
              <a:t>2020-01-11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E23632-5F2D-485F-877E-43BC0DE6577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29757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14880-C9F9-4A80-B8FA-158BED222695}" type="datetimeFigureOut">
              <a:rPr lang="zh-CN" altLang="en-US" smtClean="0"/>
              <a:t>2020-01-11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E23632-5F2D-485F-877E-43BC0DE6577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39232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14880-C9F9-4A80-B8FA-158BED222695}" type="datetimeFigureOut">
              <a:rPr lang="zh-CN" altLang="en-US" smtClean="0"/>
              <a:t>2020-01-11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E23632-5F2D-485F-877E-43BC0DE6577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623188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14880-C9F9-4A80-B8FA-158BED222695}" type="datetimeFigureOut">
              <a:rPr lang="zh-CN" altLang="en-US" smtClean="0"/>
              <a:t>2020-01-11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E23632-5F2D-485F-877E-43BC0DE6577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150206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14880-C9F9-4A80-B8FA-158BED222695}" type="datetimeFigureOut">
              <a:rPr lang="zh-CN" altLang="en-US" smtClean="0"/>
              <a:t>2020-01-11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E23632-5F2D-485F-877E-43BC0DE6577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6153239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14880-C9F9-4A80-B8FA-158BED222695}" type="datetimeFigureOut">
              <a:rPr lang="zh-CN" altLang="en-US" smtClean="0"/>
              <a:t>2020-01-11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E23632-5F2D-485F-877E-43BC0DE6577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237915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14880-C9F9-4A80-B8FA-158BED222695}" type="datetimeFigureOut">
              <a:rPr lang="zh-CN" altLang="en-US" smtClean="0"/>
              <a:t>2020-01-11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E23632-5F2D-485F-877E-43BC0DE6577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699591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14880-C9F9-4A80-B8FA-158BED222695}" type="datetimeFigureOut">
              <a:rPr lang="zh-CN" altLang="en-US" smtClean="0"/>
              <a:t>2020-01-11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E23632-5F2D-485F-877E-43BC0DE6577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572201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14880-C9F9-4A80-B8FA-158BED222695}" type="datetimeFigureOut">
              <a:rPr lang="zh-CN" altLang="en-US" smtClean="0"/>
              <a:t>2020-01-11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E23632-5F2D-485F-877E-43BC0DE6577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020348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714880-C9F9-4A80-B8FA-158BED222695}" type="datetimeFigureOut">
              <a:rPr lang="zh-CN" altLang="en-US" smtClean="0"/>
              <a:t>2020-01-11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E23632-5F2D-485F-877E-43BC0DE6577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834452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标题 8"/>
          <p:cNvSpPr txBox="1">
            <a:spLocks/>
          </p:cNvSpPr>
          <p:nvPr/>
        </p:nvSpPr>
        <p:spPr>
          <a:xfrm>
            <a:off x="911424" y="579766"/>
            <a:ext cx="10515600" cy="78109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  <a:cs typeface="+mj-cs"/>
              </a:defRPr>
            </a:lvl1pPr>
          </a:lstStyle>
          <a:p>
            <a:r>
              <a:rPr lang="en-US" altLang="zh-CN" sz="3200" b="1" dirty="0" smtClean="0">
                <a:solidFill>
                  <a:srgbClr val="942124"/>
                </a:solidFill>
                <a:latin typeface="Monaco" charset="0"/>
                <a:ea typeface="Monaco" charset="0"/>
                <a:cs typeface="Monaco" charset="0"/>
              </a:rPr>
              <a:t>if</a:t>
            </a:r>
            <a:r>
              <a:rPr lang="zh-CN" altLang="en-US" sz="3200" b="1" dirty="0" smtClean="0">
                <a:solidFill>
                  <a:srgbClr val="942124"/>
                </a:solidFill>
                <a:cs typeface="+mn-cs"/>
              </a:rPr>
              <a:t> 选择结构</a:t>
            </a:r>
            <a:endParaRPr lang="zh-CN" altLang="en-US" sz="3200" b="1" dirty="0">
              <a:solidFill>
                <a:srgbClr val="942124"/>
              </a:solidFill>
              <a:cs typeface="+mn-cs"/>
            </a:endParaRPr>
          </a:p>
        </p:txBody>
      </p:sp>
      <p:sp>
        <p:nvSpPr>
          <p:cNvPr id="2" name="内容占位符 1"/>
          <p:cNvSpPr>
            <a:spLocks noGrp="1"/>
          </p:cNvSpPr>
          <p:nvPr>
            <p:ph idx="1"/>
          </p:nvPr>
        </p:nvSpPr>
        <p:spPr>
          <a:xfrm>
            <a:off x="651114" y="2675350"/>
            <a:ext cx="10775910" cy="8314490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kumimoji="1" lang="zh-CN" altLang="en-US" sz="2400" dirty="0"/>
              <a:t>判断条件为真（</a:t>
            </a:r>
            <a:r>
              <a:rPr kumimoji="1" lang="en-US" altLang="zh-CN" sz="2400" dirty="0">
                <a:latin typeface="Monaco" charset="0"/>
                <a:ea typeface="Monaco" charset="0"/>
                <a:cs typeface="Monaco" charset="0"/>
              </a:rPr>
              <a:t>True</a:t>
            </a:r>
            <a:r>
              <a:rPr kumimoji="1" lang="zh-CN" altLang="en-US" sz="2400" dirty="0"/>
              <a:t>）的时候才执行冒号后下面的</a:t>
            </a:r>
            <a:r>
              <a:rPr kumimoji="1" lang="zh-CN" altLang="en-US" sz="2400" dirty="0" smtClean="0"/>
              <a:t>语句</a:t>
            </a:r>
            <a:endParaRPr kumimoji="1" lang="en-US" altLang="zh-CN" sz="2400" dirty="0" smtClean="0"/>
          </a:p>
          <a:p>
            <a:pPr>
              <a:lnSpc>
                <a:spcPct val="150000"/>
              </a:lnSpc>
            </a:pPr>
            <a:r>
              <a:rPr kumimoji="1" lang="zh-CN" altLang="en-US" sz="2400" dirty="0" smtClean="0"/>
              <a:t>比如</a:t>
            </a:r>
            <a:r>
              <a:rPr kumimoji="1" lang="zh-CN" altLang="en-US" sz="2400" dirty="0"/>
              <a:t>现在我们已有一个精灵宝贝</a:t>
            </a:r>
            <a:r>
              <a:rPr kumimoji="1" lang="zh-CN" altLang="en-US" sz="2400" dirty="0" smtClean="0"/>
              <a:t>的 </a:t>
            </a:r>
            <a:r>
              <a:rPr kumimoji="1" lang="en-US" altLang="zh-CN" sz="2400" dirty="0" smtClean="0">
                <a:latin typeface="Monaco" charset="0"/>
                <a:ea typeface="Monaco" charset="0"/>
                <a:cs typeface="Monaco" charset="0"/>
              </a:rPr>
              <a:t>HP</a:t>
            </a:r>
            <a:r>
              <a:rPr kumimoji="1" lang="zh-CN" altLang="en-US" sz="2400" dirty="0" smtClean="0"/>
              <a:t> 值</a:t>
            </a:r>
            <a:r>
              <a:rPr kumimoji="1" lang="zh-CN" altLang="en-US" sz="2400" dirty="0"/>
              <a:t>，而我只希望当</a:t>
            </a:r>
            <a:r>
              <a:rPr kumimoji="1" lang="zh-CN" altLang="en-US" sz="2400" dirty="0" smtClean="0"/>
              <a:t>这个 </a:t>
            </a:r>
            <a:r>
              <a:rPr kumimoji="1" lang="en-US" altLang="zh-CN" sz="2400" dirty="0" smtClean="0">
                <a:latin typeface="Monaco" charset="0"/>
                <a:ea typeface="Monaco" charset="0"/>
                <a:cs typeface="Monaco" charset="0"/>
              </a:rPr>
              <a:t>HP</a:t>
            </a:r>
            <a:r>
              <a:rPr kumimoji="1" lang="zh-CN" altLang="en-US" sz="2400" dirty="0" smtClean="0"/>
              <a:t> 值大于</a:t>
            </a:r>
            <a:r>
              <a:rPr kumimoji="1" lang="zh-CN" altLang="en-US" sz="2400" dirty="0"/>
              <a:t> </a:t>
            </a:r>
            <a:r>
              <a:rPr kumimoji="1" lang="en-US" altLang="zh-CN" sz="2400" dirty="0" smtClean="0">
                <a:latin typeface="Monaco" charset="0"/>
                <a:ea typeface="Monaco" charset="0"/>
                <a:cs typeface="Monaco" charset="0"/>
              </a:rPr>
              <a:t>20</a:t>
            </a:r>
            <a:r>
              <a:rPr kumimoji="1" lang="zh-CN" altLang="en-US" sz="2400" dirty="0" smtClean="0"/>
              <a:t> 的</a:t>
            </a:r>
            <a:r>
              <a:rPr kumimoji="1" lang="zh-CN" altLang="en-US" sz="2400" dirty="0"/>
              <a:t>时候才打印</a:t>
            </a:r>
            <a:r>
              <a:rPr kumimoji="1" lang="zh-CN" altLang="en-US" sz="2400" dirty="0" smtClean="0"/>
              <a:t>出来</a:t>
            </a:r>
            <a:endParaRPr kumimoji="1" lang="zh-CN" altLang="en-US" sz="2400" dirty="0"/>
          </a:p>
        </p:txBody>
      </p:sp>
      <p:sp>
        <p:nvSpPr>
          <p:cNvPr id="5" name="矩形 28"/>
          <p:cNvSpPr/>
          <p:nvPr/>
        </p:nvSpPr>
        <p:spPr>
          <a:xfrm>
            <a:off x="-18899" y="671163"/>
            <a:ext cx="670013" cy="598302"/>
          </a:xfrm>
          <a:prstGeom prst="rect">
            <a:avLst/>
          </a:prstGeom>
          <a:solidFill>
            <a:srgbClr val="94212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3200">
              <a:solidFill>
                <a:prstClr val="white"/>
              </a:solidFill>
            </a:endParaRPr>
          </a:p>
        </p:txBody>
      </p:sp>
      <p:pic>
        <p:nvPicPr>
          <p:cNvPr id="7" name="图片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424" y="1471783"/>
            <a:ext cx="6947172" cy="1203567"/>
          </a:xfrm>
          <a:prstGeom prst="rect">
            <a:avLst/>
          </a:prstGeom>
        </p:spPr>
      </p:pic>
      <p:pic>
        <p:nvPicPr>
          <p:cNvPr id="9" name="图片 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424" y="4581128"/>
            <a:ext cx="6302420" cy="16637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316572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 idx="1"/>
          </p:nvPr>
        </p:nvSpPr>
        <p:spPr>
          <a:xfrm>
            <a:off x="651114" y="1628800"/>
            <a:ext cx="10775910" cy="8314490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kumimoji="1" lang="zh-CN" altLang="en-US" sz="2400" dirty="0" smtClean="0"/>
              <a:t>除了 </a:t>
            </a:r>
            <a:r>
              <a:rPr kumimoji="1" lang="en-US" altLang="zh-CN" sz="2400" dirty="0" smtClean="0">
                <a:latin typeface="Monaco" charset="0"/>
                <a:ea typeface="Monaco" charset="0"/>
                <a:cs typeface="Monaco" charset="0"/>
              </a:rPr>
              <a:t>if</a:t>
            </a:r>
            <a:r>
              <a:rPr kumimoji="1" lang="zh-CN" altLang="en-US" sz="2400" dirty="0" smtClean="0"/>
              <a:t> 语句</a:t>
            </a:r>
            <a:r>
              <a:rPr kumimoji="1" lang="zh-CN" altLang="en-US" sz="2400" dirty="0"/>
              <a:t>外，</a:t>
            </a:r>
            <a:r>
              <a:rPr kumimoji="1" lang="zh-CN" altLang="en-US" sz="2400" dirty="0" smtClean="0"/>
              <a:t>还有 </a:t>
            </a:r>
            <a:r>
              <a:rPr kumimoji="1" lang="en-US" altLang="zh-CN" sz="2400" dirty="0" smtClean="0">
                <a:latin typeface="Monaco" charset="0"/>
                <a:ea typeface="Monaco" charset="0"/>
                <a:cs typeface="Monaco" charset="0"/>
              </a:rPr>
              <a:t>if-else</a:t>
            </a:r>
            <a:r>
              <a:rPr kumimoji="1" lang="zh-CN" altLang="en-US" sz="2400" dirty="0" smtClean="0"/>
              <a:t> 、 </a:t>
            </a:r>
            <a:r>
              <a:rPr kumimoji="1" lang="en-US" altLang="zh-CN" sz="2400" dirty="0" smtClean="0">
                <a:latin typeface="Monaco" charset="0"/>
                <a:ea typeface="Monaco" charset="0"/>
                <a:cs typeface="Monaco" charset="0"/>
              </a:rPr>
              <a:t>if-</a:t>
            </a:r>
            <a:r>
              <a:rPr kumimoji="1" lang="en-US" altLang="zh-CN" sz="2400" dirty="0" err="1" smtClean="0">
                <a:latin typeface="Monaco" charset="0"/>
                <a:ea typeface="Monaco" charset="0"/>
                <a:cs typeface="Monaco" charset="0"/>
              </a:rPr>
              <a:t>elif</a:t>
            </a:r>
            <a:r>
              <a:rPr kumimoji="1" lang="zh-CN" altLang="en-US" sz="2400" dirty="0" smtClean="0"/>
              <a:t> 语句</a:t>
            </a:r>
            <a:endParaRPr kumimoji="1" lang="zh-CN" altLang="en-US" sz="2400" dirty="0"/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424" y="2348880"/>
            <a:ext cx="6408712" cy="1573568"/>
          </a:xfrm>
          <a:prstGeom prst="rect">
            <a:avLst/>
          </a:prstGeom>
        </p:spPr>
      </p:pic>
      <p:pic>
        <p:nvPicPr>
          <p:cNvPr id="8" name="图片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36801" y="2313133"/>
            <a:ext cx="6424200" cy="1573568"/>
          </a:xfrm>
          <a:prstGeom prst="rect">
            <a:avLst/>
          </a:prstGeom>
        </p:spPr>
      </p:pic>
      <p:pic>
        <p:nvPicPr>
          <p:cNvPr id="10" name="图片 9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3054" y="4190387"/>
            <a:ext cx="5740400" cy="1612900"/>
          </a:xfrm>
          <a:prstGeom prst="rect">
            <a:avLst/>
          </a:prstGeom>
        </p:spPr>
      </p:pic>
      <p:pic>
        <p:nvPicPr>
          <p:cNvPr id="11" name="图片 10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36801" y="4165674"/>
            <a:ext cx="5765800" cy="2044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768701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C7EDCC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C7EDCC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510</TotalTime>
  <Words>63</Words>
  <Application>Microsoft Office PowerPoint</Application>
  <PresentationFormat>自定义</PresentationFormat>
  <Paragraphs>7</Paragraphs>
  <Slides>2</Slides>
  <Notes>2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2</vt:i4>
      </vt:variant>
    </vt:vector>
  </HeadingPairs>
  <TitlesOfParts>
    <vt:vector size="3" baseType="lpstr">
      <vt:lpstr>Office 主题​​</vt:lpstr>
      <vt:lpstr>PowerPoint 演示文稿</vt:lpstr>
      <vt:lpstr>PowerPoint 演示文稿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byr</dc:creator>
  <cp:lastModifiedBy>陈艳宁</cp:lastModifiedBy>
  <cp:revision>8</cp:revision>
  <dcterms:created xsi:type="dcterms:W3CDTF">2018-03-13T06:11:52Z</dcterms:created>
  <dcterms:modified xsi:type="dcterms:W3CDTF">2020-01-11T03:50:19Z</dcterms:modified>
</cp:coreProperties>
</file>