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77309" autoAdjust="0"/>
  </p:normalViewPr>
  <p:slideViewPr>
    <p:cSldViewPr snapToGrid="0">
      <p:cViewPr>
        <p:scale>
          <a:sx n="90" d="100"/>
          <a:sy n="90" d="100"/>
        </p:scale>
        <p:origin x="5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4B68F-3343-4079-83A4-E4CC5AA8C0C6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4D1EB-BB25-4459-9B06-B0B341C6B0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528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我们在定义字符串变量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`path`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时，由于缺少了结尾的单引号，导致了语法错误。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`File`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`line`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分别表示出现错误的代码所在文件和在该文件中的行数，由于该例是在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Jupyter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Notebook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中输入的，所以文件名为“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ipython-input-4-7870977084df”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，而不是某一个具体的文件名。在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`csv`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下有一个箭头，指出了导致错误的位置。并且在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SyntaxError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所在行显示了具体的语法错误信息，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`EOL`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表示“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end of line”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，即行结束，上例的报错信息为“在扫描字符串字面量时行结束”。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>
                <a:solidFill>
                  <a:prstClr val="black"/>
                </a:solidFill>
              </a:rPr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在上面的例子中，我们在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`for`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循环中放入了两个缩进量不同的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`print 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num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，第二个比第一个多缩进了一个空格，导致了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IndentationError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，即缩进错误。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en-US" altLang="zh-CN" sz="1100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IndentationError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也是一种语法错误，在我们的代码块缩进不一致（如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`for`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循环中的代码块），将会出现这一类错误。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python里不能用括号来表示语句块，也不能用开始/结束标志符来表示，而是靠缩进来表示，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>
                <a:solidFill>
                  <a:prstClr val="black"/>
                </a:solidFill>
              </a:rPr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89024-30F1-4942-90C5-36CC57C439C9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42BD2-C6CA-4B61-A621-F9C45682FE6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语法错误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316" y="1907022"/>
            <a:ext cx="1119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常见的语法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SyntaxError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）包括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91316" y="3220254"/>
            <a:ext cx="94121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缺少起始符号或结尾符号（括号、引号等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</a:t>
            </a:r>
            <a:endParaRPr lang="en-US" altLang="zh-CN" sz="2400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缩进</a:t>
            </a:r>
            <a:r>
              <a:rPr lang="zh-CN" altLang="en-US" sz="2400" dirty="0" smtClean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</a:t>
            </a:r>
            <a:endParaRPr lang="en-US" altLang="zh-CN" sz="2400" dirty="0">
              <a:solidFill>
                <a:schemeClr val="bg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关键词拼写错误</a:t>
            </a:r>
            <a:endParaRPr lang="en-US" altLang="zh-CN" sz="2400" dirty="0">
              <a:solidFill>
                <a:schemeClr val="bg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064" y="3043317"/>
            <a:ext cx="5727700" cy="2108200"/>
          </a:xfrm>
          <a:prstGeom prst="rect">
            <a:avLst/>
          </a:prstGeom>
        </p:spPr>
      </p:pic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语法错误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语法错误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316" y="1907022"/>
            <a:ext cx="1119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常见的语法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SyntaxError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）包括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91316" y="3220254"/>
            <a:ext cx="94121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缺少起始符号或结尾符号（括号、引号等</a:t>
            </a:r>
            <a:r>
              <a:rPr lang="zh-CN" altLang="en-US" sz="2400" dirty="0" smtClean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</a:t>
            </a:r>
            <a:endParaRPr lang="en-US" altLang="zh-CN" sz="2400" dirty="0" smtClean="0">
              <a:solidFill>
                <a:schemeClr val="bg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缩进</a:t>
            </a:r>
            <a:r>
              <a:rPr lang="zh-CN" altLang="en-US" sz="2400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</a:t>
            </a:r>
            <a:endParaRPr lang="en-US" altLang="zh-CN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关键词拼写错误</a:t>
            </a:r>
            <a:endParaRPr lang="en-US" altLang="zh-CN" sz="2400" dirty="0">
              <a:solidFill>
                <a:schemeClr val="bg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语法错误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064" y="2859167"/>
            <a:ext cx="8267700" cy="24765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146810" y="5750560"/>
            <a:ext cx="44005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建议百度</a:t>
            </a:r>
            <a:r>
              <a:rPr lang="en-US" altLang="zh-CN" sz="2800" dirty="0"/>
              <a:t>“python </a:t>
            </a:r>
            <a:r>
              <a:rPr lang="zh-CN" altLang="en-US" sz="2800" dirty="0"/>
              <a:t>缩进</a:t>
            </a:r>
            <a:r>
              <a:rPr lang="en-US" altLang="zh-CN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语法错误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316" y="1907022"/>
            <a:ext cx="11191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常见的语法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错误（</a:t>
            </a:r>
            <a:r>
              <a:rPr lang="en-US" altLang="zh-CN" sz="2400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SyntaxError</a:t>
            </a:r>
            <a:r>
              <a:rPr lang="zh-CN" altLang="en-US" sz="2400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）包括</a:t>
            </a:r>
            <a:r>
              <a:rPr lang="zh-CN" altLang="en-US" sz="2400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：</a:t>
            </a:r>
            <a:endParaRPr lang="en-US" altLang="zh-CN" sz="2400" dirty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91316" y="3220254"/>
            <a:ext cx="94121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缺少起始符号或结尾符号（括号、引号等</a:t>
            </a:r>
            <a:r>
              <a:rPr lang="zh-CN" altLang="en-US" sz="2400" dirty="0" smtClean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）</a:t>
            </a:r>
            <a:endParaRPr lang="en-US" altLang="zh-CN" sz="2400" dirty="0" smtClean="0">
              <a:solidFill>
                <a:schemeClr val="bg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缩进</a:t>
            </a:r>
            <a:r>
              <a:rPr lang="zh-CN" altLang="en-US" sz="2400" dirty="0" smtClean="0">
                <a:solidFill>
                  <a:schemeClr val="bg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错误</a:t>
            </a:r>
            <a:endParaRPr lang="en-US" altLang="zh-CN" sz="2400" dirty="0">
              <a:solidFill>
                <a:schemeClr val="bg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关键词拼写错误</a:t>
            </a:r>
            <a:endParaRPr lang="en-US" altLang="zh-CN" sz="24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语法错误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3099514"/>
            <a:ext cx="83820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</TotalTime>
  <Words>327</Words>
  <Application>Microsoft Office PowerPoint</Application>
  <PresentationFormat>自定义</PresentationFormat>
  <Paragraphs>25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10</cp:revision>
  <dcterms:created xsi:type="dcterms:W3CDTF">2018-03-13T06:14:00Z</dcterms:created>
  <dcterms:modified xsi:type="dcterms:W3CDTF">2020-01-13T02:44:57Z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